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handoutMasters/handoutMaster1.xml" ContentType="application/vnd.openxmlformats-officedocument.presentationml.handoutMaster+xml"/>
  <Override PartName="/ppt/ink/ink1.xml" ContentType="application/inkml+xml"/>
  <Override PartName="/ppt/media/image14.svg" ContentType="image/svg+xml"/>
  <Override PartName="/ppt/media/image17.svg" ContentType="image/svg+xml"/>
  <Override PartName="/ppt/media/image1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9" r:id="rId3"/>
    <p:sldMasterId id="2147483731" r:id="rId4"/>
  </p:sldMasterIdLst>
  <p:notesMasterIdLst>
    <p:notesMasterId r:id="rId6"/>
  </p:notesMasterIdLst>
  <p:handoutMasterIdLst>
    <p:handoutMasterId r:id="rId34"/>
  </p:handoutMasterIdLst>
  <p:sldIdLst>
    <p:sldId id="298" r:id="rId5"/>
    <p:sldId id="299" r:id="rId7"/>
    <p:sldId id="300" r:id="rId8"/>
    <p:sldId id="322" r:id="rId9"/>
    <p:sldId id="324" r:id="rId10"/>
    <p:sldId id="325" r:id="rId11"/>
    <p:sldId id="326" r:id="rId12"/>
    <p:sldId id="257" r:id="rId13"/>
    <p:sldId id="259" r:id="rId14"/>
    <p:sldId id="258" r:id="rId15"/>
    <p:sldId id="265" r:id="rId16"/>
    <p:sldId id="266" r:id="rId17"/>
    <p:sldId id="264" r:id="rId18"/>
    <p:sldId id="278" r:id="rId19"/>
    <p:sldId id="272" r:id="rId20"/>
    <p:sldId id="263" r:id="rId21"/>
    <p:sldId id="269" r:id="rId22"/>
    <p:sldId id="279" r:id="rId23"/>
    <p:sldId id="270" r:id="rId24"/>
    <p:sldId id="268" r:id="rId25"/>
    <p:sldId id="267" r:id="rId26"/>
    <p:sldId id="280" r:id="rId27"/>
    <p:sldId id="271" r:id="rId28"/>
    <p:sldId id="262" r:id="rId29"/>
    <p:sldId id="274" r:id="rId30"/>
    <p:sldId id="294" r:id="rId31"/>
    <p:sldId id="261" r:id="rId32"/>
    <p:sldId id="295"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66BB"/>
    <a:srgbClr val="A3C1D9"/>
    <a:srgbClr val="024481"/>
    <a:srgbClr val="0C6496"/>
    <a:srgbClr val="1082CA"/>
    <a:srgbClr val="ABC7DF"/>
    <a:srgbClr val="DBECF6"/>
    <a:srgbClr val="D9EEF8"/>
    <a:srgbClr val="B0DEF9"/>
    <a:srgbClr val="1F7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p:scale>
          <a:sx n="75" d="100"/>
          <a:sy n="75" d="100"/>
        </p:scale>
        <p:origin x="2022" y="816"/>
      </p:cViewPr>
      <p:guideLst>
        <p:guide orient="horz" pos="2195"/>
        <p:guide pos="384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8" Type="http://schemas.openxmlformats.org/officeDocument/2006/relationships/tags" Target="tags/tag67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7598253275109"/>
          <c:y val="0.189468735307945"/>
          <c:w val="0.84938864628821"/>
          <c:h val="0.688669487541138"/>
        </c:manualLayout>
      </c:layout>
      <c:barChart>
        <c:barDir val="col"/>
        <c:grouping val="clustered"/>
        <c:varyColors val="0"/>
        <c:ser>
          <c:idx val="0"/>
          <c:order val="0"/>
          <c:tx>
            <c:strRef>
              <c:f>Sheet1!$B$1</c:f>
              <c:strCache>
                <c:ptCount val="1"/>
                <c:pt idx="0">
                  <c:v>系列 1</c:v>
                </c:pt>
              </c:strCache>
            </c:strRef>
          </c:tx>
          <c:spPr>
            <a:solidFill>
              <a:srgbClr val="0266BB"/>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0273A0"/>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rgbClr val="017F7E"/>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68"/>
        <c:overlap val="-33"/>
        <c:axId val="56196480"/>
        <c:axId val="56198272"/>
      </c:barChart>
      <c:catAx>
        <c:axId val="56196480"/>
        <c:scaling>
          <c:orientation val="minMax"/>
        </c:scaling>
        <c:delete val="0"/>
        <c:axPos val="b"/>
        <c:numFmt formatCode="General" sourceLinked="0"/>
        <c:majorTickMark val="out"/>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accent1"/>
                </a:solidFill>
                <a:latin typeface="Arial" panose="020B0604020202020204"/>
                <a:ea typeface="微软雅黑" panose="020B0503020204020204" pitchFamily="34" charset="-122"/>
                <a:cs typeface="思源黑体 CN Regular" panose="020B0500000000000000" charset="-122"/>
                <a:sym typeface="Arial" panose="020B0604020202020204"/>
              </a:defRPr>
            </a:pPr>
          </a:p>
        </c:txPr>
        <c:crossAx val="56198272"/>
        <c:crosses val="autoZero"/>
        <c:auto val="1"/>
        <c:lblAlgn val="ctr"/>
        <c:lblOffset val="100"/>
        <c:noMultiLvlLbl val="0"/>
      </c:catAx>
      <c:valAx>
        <c:axId val="56198272"/>
        <c:scaling>
          <c:orientation val="minMax"/>
        </c:scaling>
        <c:delete val="0"/>
        <c:axPos val="l"/>
        <c:majorGridlines>
          <c:spPr>
            <a:ln w="9525" cap="flat" cmpd="sng" algn="ctr">
              <a:solidFill>
                <a:sysClr val="window" lastClr="FFFFFF">
                  <a:lumMod val="95000"/>
                </a:sysClr>
              </a:solidFill>
              <a:prstDash val="solid"/>
              <a:round/>
            </a:ln>
            <a:effectLst/>
          </c:spPr>
        </c:majorGridlines>
        <c:numFmt formatCode="General" sourceLinked="1"/>
        <c:majorTickMark val="out"/>
        <c:minorTickMark val="none"/>
        <c:tickLblPos val="nextTo"/>
        <c:spPr>
          <a:noFill/>
          <a:ln w="15875"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accent1"/>
                </a:solidFill>
                <a:latin typeface="Arial" panose="020B0604020202020204"/>
                <a:ea typeface="微软雅黑" panose="020B0503020204020204" pitchFamily="34" charset="-122"/>
                <a:cs typeface="思源黑体 CN Regular" panose="020B0500000000000000" charset="-122"/>
                <a:sym typeface="Arial" panose="020B0604020202020204"/>
              </a:defRPr>
            </a:pPr>
          </a:p>
        </c:txPr>
        <c:crossAx val="56196480"/>
        <c:crosses val="autoZero"/>
        <c:crossBetween val="between"/>
      </c:valAx>
      <c:spPr>
        <a:noFill/>
        <a:ln>
          <a:noFill/>
        </a:ln>
        <a:effectLst/>
      </c:spPr>
    </c:plotArea>
    <c:legend>
      <c:legendPos val="t"/>
      <c:layout>
        <c:manualLayout>
          <c:xMode val="edge"/>
          <c:yMode val="edge"/>
          <c:x val="0.0621635735835353"/>
          <c:y val="0.0579054028823698"/>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accent1"/>
              </a:solidFill>
              <a:latin typeface="Arial" panose="020B0604020202020204"/>
              <a:ea typeface="微软雅黑" panose="020B0503020204020204" pitchFamily="34" charset="-122"/>
              <a:cs typeface="思源黑体 CN Regular" panose="020B0500000000000000" charset="-122"/>
              <a:sym typeface="Arial" panose="020B0604020202020204"/>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solidFill>
            <a:schemeClr val="accent1"/>
          </a:solidFill>
          <a:latin typeface="Arial" panose="020B0604020202020204"/>
          <a:ea typeface="微软雅黑" panose="020B0503020204020204" pitchFamily="34" charset="-122"/>
          <a:cs typeface="思源黑体 CN Regular" panose="020B0500000000000000" charset="-122"/>
          <a:sym typeface="Arial" panose="020B0604020202020204"/>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Лист1!$B$1</c:f>
              <c:strCache>
                <c:ptCount val="1"/>
                <c:pt idx="0">
                  <c:v>Ряд 1</c:v>
                </c:pt>
              </c:strCache>
            </c:strRef>
          </c:tx>
          <c:spPr>
            <a:solidFill>
              <a:schemeClr val="accent5"/>
            </a:solidFill>
            <a:ln>
              <a:noFill/>
            </a:ln>
            <a:effectLst/>
          </c:spPr>
          <c:invertIfNegative val="0"/>
          <c:dPt>
            <c:idx val="0"/>
            <c:invertIfNegative val="0"/>
            <c:bubble3D val="0"/>
          </c:dPt>
          <c:dPt>
            <c:idx val="1"/>
            <c:invertIfNegative val="0"/>
            <c:bubble3D val="0"/>
          </c:dPt>
          <c:dPt>
            <c:idx val="2"/>
            <c:invertIfNegative val="0"/>
            <c:bubble3D val="0"/>
          </c:dPt>
          <c:dLbls>
            <c:delete val="1"/>
          </c:dLbls>
          <c:cat>
            <c:strRef>
              <c:f>Лист1!$A$2:$A$4</c:f>
              <c:strCache>
                <c:ptCount val="3"/>
                <c:pt idx="0">
                  <c:v>项目 1</c:v>
                </c:pt>
                <c:pt idx="1">
                  <c:v>项目 2</c:v>
                </c:pt>
                <c:pt idx="2">
                  <c:v>项目 3</c:v>
                </c:pt>
              </c:strCache>
            </c:strRef>
          </c:cat>
          <c:val>
            <c:numRef>
              <c:f>Лист1!$B$2:$B$4</c:f>
              <c:numCache>
                <c:formatCode>General</c:formatCode>
                <c:ptCount val="3"/>
                <c:pt idx="0">
                  <c:v>4.3</c:v>
                </c:pt>
                <c:pt idx="1">
                  <c:v>2.5</c:v>
                </c:pt>
                <c:pt idx="2">
                  <c:v>3.5</c:v>
                </c:pt>
              </c:numCache>
            </c:numRef>
          </c:val>
        </c:ser>
        <c:ser>
          <c:idx val="1"/>
          <c:order val="1"/>
          <c:tx>
            <c:strRef>
              <c:f>Лист1!$C$1</c:f>
              <c:strCache>
                <c:ptCount val="1"/>
                <c:pt idx="0">
                  <c:v>Ряд 2</c:v>
                </c:pt>
              </c:strCache>
            </c:strRef>
          </c:tx>
          <c:spPr>
            <a:solidFill>
              <a:schemeClr val="accent3"/>
            </a:solidFill>
            <a:ln>
              <a:noFill/>
            </a:ln>
            <a:effectLst/>
          </c:spPr>
          <c:invertIfNegative val="0"/>
          <c:dLbls>
            <c:delete val="1"/>
          </c:dLbls>
          <c:cat>
            <c:strRef>
              <c:f>Лист1!$A$2:$A$4</c:f>
              <c:strCache>
                <c:ptCount val="3"/>
                <c:pt idx="0">
                  <c:v>项目 1</c:v>
                </c:pt>
                <c:pt idx="1">
                  <c:v>项目 2</c:v>
                </c:pt>
                <c:pt idx="2">
                  <c:v>项目 3</c:v>
                </c:pt>
              </c:strCache>
            </c:strRef>
          </c:cat>
          <c:val>
            <c:numRef>
              <c:f>Лист1!$C$2:$C$4</c:f>
              <c:numCache>
                <c:formatCode>General</c:formatCode>
                <c:ptCount val="3"/>
                <c:pt idx="0">
                  <c:v>2.4</c:v>
                </c:pt>
                <c:pt idx="1">
                  <c:v>4.4</c:v>
                </c:pt>
                <c:pt idx="2">
                  <c:v>1.8</c:v>
                </c:pt>
              </c:numCache>
            </c:numRef>
          </c:val>
        </c:ser>
        <c:ser>
          <c:idx val="2"/>
          <c:order val="2"/>
          <c:tx>
            <c:strRef>
              <c:f>Лист1!$D$1</c:f>
              <c:strCache>
                <c:ptCount val="1"/>
                <c:pt idx="0">
                  <c:v>Ряд 3</c:v>
                </c:pt>
              </c:strCache>
            </c:strRef>
          </c:tx>
          <c:spPr>
            <a:solidFill>
              <a:schemeClr val="accent1"/>
            </a:solidFill>
            <a:ln>
              <a:noFill/>
            </a:ln>
            <a:effectLst/>
          </c:spPr>
          <c:invertIfNegative val="0"/>
          <c:dPt>
            <c:idx val="0"/>
            <c:invertIfNegative val="0"/>
            <c:bubble3D val="0"/>
          </c:dPt>
          <c:dPt>
            <c:idx val="1"/>
            <c:invertIfNegative val="0"/>
            <c:bubble3D val="0"/>
          </c:dPt>
          <c:dPt>
            <c:idx val="2"/>
            <c:invertIfNegative val="0"/>
            <c:bubble3D val="0"/>
          </c:dPt>
          <c:dLbls>
            <c:delete val="1"/>
          </c:dLbls>
          <c:cat>
            <c:strRef>
              <c:f>Лист1!$A$2:$A$4</c:f>
              <c:strCache>
                <c:ptCount val="3"/>
                <c:pt idx="0">
                  <c:v>项目 1</c:v>
                </c:pt>
                <c:pt idx="1">
                  <c:v>项目 2</c:v>
                </c:pt>
                <c:pt idx="2">
                  <c:v>项目 3</c:v>
                </c:pt>
              </c:strCache>
            </c:strRef>
          </c:cat>
          <c:val>
            <c:numRef>
              <c:f>Лист1!$D$2:$D$4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73"/>
        <c:overlap val="-16"/>
        <c:axId val="675856768"/>
        <c:axId val="675858304"/>
      </c:barChart>
      <c:catAx>
        <c:axId val="6758567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2000" b="0" i="0" u="none" strike="noStrike" kern="1200" baseline="0">
                <a:solidFill>
                  <a:schemeClr val="tx1"/>
                </a:solidFill>
                <a:latin typeface="Arial" panose="020B0604020202020204"/>
                <a:ea typeface="微软雅黑" panose="020B0503020204020204" pitchFamily="34" charset="-122"/>
                <a:cs typeface="+mn-cs"/>
                <a:sym typeface="Arial" panose="020B0604020202020204"/>
              </a:defRPr>
            </a:pPr>
          </a:p>
        </c:txPr>
        <c:crossAx val="675858304"/>
        <c:crosses val="autoZero"/>
        <c:auto val="1"/>
        <c:lblAlgn val="ctr"/>
        <c:lblOffset val="100"/>
        <c:noMultiLvlLbl val="0"/>
      </c:catAx>
      <c:valAx>
        <c:axId val="675858304"/>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2000" b="0" i="0" u="none" strike="noStrike" kern="1200" baseline="0">
                <a:solidFill>
                  <a:schemeClr val="tx1"/>
                </a:solidFill>
                <a:latin typeface="Arial" panose="020B0604020202020204"/>
                <a:ea typeface="微软雅黑" panose="020B0503020204020204" pitchFamily="34" charset="-122"/>
                <a:cs typeface="+mn-cs"/>
                <a:sym typeface="Arial" panose="020B0604020202020204"/>
              </a:defRPr>
            </a:pPr>
          </a:p>
        </c:txPr>
        <c:crossAx val="675856768"/>
        <c:crosses val="autoZero"/>
        <c:crossBetween val="between"/>
      </c:valAx>
      <c:spPr>
        <a:noFill/>
        <a:ln>
          <a:noFill/>
        </a:ln>
        <a:effectLst/>
      </c:spPr>
    </c:plotArea>
    <c:plotVisOnly val="1"/>
    <c:dispBlanksAs val="gap"/>
    <c:showDLblsOverMax val="0"/>
  </c:chart>
  <c:spPr>
    <a:noFill/>
    <a:ln>
      <a:noFill/>
    </a:ln>
    <a:effectLst/>
  </c:spPr>
  <c:txPr>
    <a:bodyPr/>
    <a:lstStyle/>
    <a:p>
      <a:pPr>
        <a:defRPr lang="zh-CN" sz="2000" baseline="0">
          <a:latin typeface="Arial" panose="020B0604020202020204"/>
          <a:ea typeface="微软雅黑" panose="020B0503020204020204" pitchFamily="34" charset="-122"/>
          <a:sym typeface="Arial" panose="020B0604020202020204"/>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Regular" panose="020B0500000000000000" charset="-122"/>
              <a:ea typeface="思源黑体 CN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黑体 CN Regular" panose="020B0500000000000000" charset="-122"/>
              </a:rPr>
            </a:fld>
            <a:endParaRPr lang="zh-CN" altLang="en-US">
              <a:ea typeface="思源黑体 CN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Regular" panose="020B0500000000000000" charset="-122"/>
              <a:ea typeface="思源黑体 CN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黑体 CN Regular" panose="020B0500000000000000" charset="-122"/>
              </a:rPr>
            </a:fld>
            <a:endParaRPr lang="zh-CN" altLang="en-US">
              <a:ea typeface="思源黑体 CN Regular" panose="020B0500000000000000"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3-02-28T08:59:41"/>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charset="-122"/>
                <a:ea typeface="思源黑体 CN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charset="-122"/>
                <a:ea typeface="思源黑体 CN Regular" panose="020B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charset="-122"/>
                <a:ea typeface="思源黑体 CN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charset="-122"/>
                <a:ea typeface="思源黑体 CN Regular" panose="020B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1pPr>
    <a:lvl2pPr marL="4572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2pPr>
    <a:lvl3pPr marL="9144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3pPr>
    <a:lvl4pPr marL="13716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4pPr>
    <a:lvl5pPr marL="18288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301.xml"/><Relationship Id="rId8" Type="http://schemas.openxmlformats.org/officeDocument/2006/relationships/tags" Target="../tags/tag300.xml"/><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tags" Target="../tags/tag396.xml"/><Relationship Id="rId7" Type="http://schemas.openxmlformats.org/officeDocument/2006/relationships/tags" Target="../tags/tag395.xml"/><Relationship Id="rId6" Type="http://schemas.openxmlformats.org/officeDocument/2006/relationships/tags" Target="../tags/tag394.xml"/><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405.xml"/><Relationship Id="rId8" Type="http://schemas.openxmlformats.org/officeDocument/2006/relationships/tags" Target="../tags/tag404.xml"/><Relationship Id="rId7" Type="http://schemas.openxmlformats.org/officeDocument/2006/relationships/tags" Target="../tags/tag403.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421.xml"/><Relationship Id="rId8" Type="http://schemas.openxmlformats.org/officeDocument/2006/relationships/tags" Target="../tags/tag420.xml"/><Relationship Id="rId7" Type="http://schemas.openxmlformats.org/officeDocument/2006/relationships/tags" Target="../tags/tag419.xml"/><Relationship Id="rId6" Type="http://schemas.openxmlformats.org/officeDocument/2006/relationships/tags" Target="../tags/tag418.xml"/><Relationship Id="rId5" Type="http://schemas.openxmlformats.org/officeDocument/2006/relationships/tags" Target="../tags/tag417.xml"/><Relationship Id="rId4" Type="http://schemas.openxmlformats.org/officeDocument/2006/relationships/tags" Target="../tags/tag416.xml"/><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429.xml"/><Relationship Id="rId8" Type="http://schemas.openxmlformats.org/officeDocument/2006/relationships/tags" Target="../tags/tag428.xml"/><Relationship Id="rId7" Type="http://schemas.openxmlformats.org/officeDocument/2006/relationships/tags" Target="../tags/tag427.xml"/><Relationship Id="rId6" Type="http://schemas.openxmlformats.org/officeDocument/2006/relationships/tags" Target="../tags/tag426.xml"/><Relationship Id="rId5" Type="http://schemas.openxmlformats.org/officeDocument/2006/relationships/tags" Target="../tags/tag425.xml"/><Relationship Id="rId4" Type="http://schemas.openxmlformats.org/officeDocument/2006/relationships/tags" Target="../tags/tag424.xml"/><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453.xml"/><Relationship Id="rId8" Type="http://schemas.openxmlformats.org/officeDocument/2006/relationships/tags" Target="../tags/tag452.xml"/><Relationship Id="rId7" Type="http://schemas.openxmlformats.org/officeDocument/2006/relationships/tags" Target="../tags/tag451.xml"/><Relationship Id="rId6" Type="http://schemas.openxmlformats.org/officeDocument/2006/relationships/tags" Target="../tags/tag450.xml"/><Relationship Id="rId5" Type="http://schemas.openxmlformats.org/officeDocument/2006/relationships/tags" Target="../tags/tag449.xml"/><Relationship Id="rId4" Type="http://schemas.openxmlformats.org/officeDocument/2006/relationships/tags" Target="../tags/tag448.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469.xml"/><Relationship Id="rId8" Type="http://schemas.openxmlformats.org/officeDocument/2006/relationships/tags" Target="../tags/tag468.xml"/><Relationship Id="rId7" Type="http://schemas.openxmlformats.org/officeDocument/2006/relationships/tags" Target="../tags/tag467.xml"/><Relationship Id="rId6" Type="http://schemas.openxmlformats.org/officeDocument/2006/relationships/tags" Target="../tags/tag466.xml"/><Relationship Id="rId5" Type="http://schemas.openxmlformats.org/officeDocument/2006/relationships/tags" Target="../tags/tag465.xml"/><Relationship Id="rId4" Type="http://schemas.openxmlformats.org/officeDocument/2006/relationships/tags" Target="../tags/tag464.xml"/><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485.xml"/><Relationship Id="rId8" Type="http://schemas.openxmlformats.org/officeDocument/2006/relationships/tags" Target="../tags/tag484.xml"/><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501.xml"/><Relationship Id="rId8" Type="http://schemas.openxmlformats.org/officeDocument/2006/relationships/tags" Target="../tags/tag500.xml"/><Relationship Id="rId7" Type="http://schemas.openxmlformats.org/officeDocument/2006/relationships/tags" Target="../tags/tag499.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tags" Target="../tags/tag495.xml"/><Relationship Id="rId2" Type="http://schemas.openxmlformats.org/officeDocument/2006/relationships/tags" Target="../tags/tag494.xml"/><Relationship Id="rId10"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tags" Target="../tags/tag502.xml"/><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4" Type="http://schemas.openxmlformats.org/officeDocument/2006/relationships/tags" Target="../tags/tag508.xml"/><Relationship Id="rId3" Type="http://schemas.openxmlformats.org/officeDocument/2006/relationships/tags" Target="../tags/tag507.xml"/><Relationship Id="rId2" Type="http://schemas.openxmlformats.org/officeDocument/2006/relationships/tags" Target="../tags/tag506.xml"/><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7" Type="http://schemas.openxmlformats.org/officeDocument/2006/relationships/tags" Target="../tags/tag514.xml"/><Relationship Id="rId6" Type="http://schemas.openxmlformats.org/officeDocument/2006/relationships/tags" Target="../tags/tag513.xml"/><Relationship Id="rId5" Type="http://schemas.openxmlformats.org/officeDocument/2006/relationships/tags" Target="../tags/tag512.xml"/><Relationship Id="rId4" Type="http://schemas.openxmlformats.org/officeDocument/2006/relationships/tags" Target="../tags/tag511.xml"/><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6" Type="http://schemas.openxmlformats.org/officeDocument/2006/relationships/tags" Target="../tags/tag519.xml"/><Relationship Id="rId5" Type="http://schemas.openxmlformats.org/officeDocument/2006/relationships/tags" Target="../tags/tag518.xml"/><Relationship Id="rId4" Type="http://schemas.openxmlformats.org/officeDocument/2006/relationships/tags" Target="../tags/tag517.xml"/><Relationship Id="rId3" Type="http://schemas.openxmlformats.org/officeDocument/2006/relationships/tags" Target="../tags/tag516.xml"/><Relationship Id="rId2" Type="http://schemas.openxmlformats.org/officeDocument/2006/relationships/tags" Target="../tags/tag515.xml"/><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5" Type="http://schemas.openxmlformats.org/officeDocument/2006/relationships/tags" Target="../tags/tag523.xml"/><Relationship Id="rId4" Type="http://schemas.openxmlformats.org/officeDocument/2006/relationships/tags" Target="../tags/tag522.xml"/><Relationship Id="rId3" Type="http://schemas.openxmlformats.org/officeDocument/2006/relationships/tags" Target="../tags/tag521.xml"/><Relationship Id="rId2" Type="http://schemas.openxmlformats.org/officeDocument/2006/relationships/tags" Target="../tags/tag52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6" Type="http://schemas.openxmlformats.org/officeDocument/2006/relationships/tags" Target="../tags/tag528.xml"/><Relationship Id="rId5" Type="http://schemas.openxmlformats.org/officeDocument/2006/relationships/tags" Target="../tags/tag527.xml"/><Relationship Id="rId4" Type="http://schemas.openxmlformats.org/officeDocument/2006/relationships/tags" Target="../tags/tag526.xml"/><Relationship Id="rId3" Type="http://schemas.openxmlformats.org/officeDocument/2006/relationships/tags" Target="../tags/tag525.xml"/><Relationship Id="rId2" Type="http://schemas.openxmlformats.org/officeDocument/2006/relationships/tags" Target="../tags/tag524.xml"/><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 Id="rId3" Type="http://schemas.openxmlformats.org/officeDocument/2006/relationships/tags" Target="../tags/tag536.xml"/><Relationship Id="rId2" Type="http://schemas.openxmlformats.org/officeDocument/2006/relationships/tags" Target="../tags/tag535.xm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6" Type="http://schemas.openxmlformats.org/officeDocument/2006/relationships/tags" Target="../tags/tag544.xml"/><Relationship Id="rId5" Type="http://schemas.openxmlformats.org/officeDocument/2006/relationships/tags" Target="../tags/tag543.xml"/><Relationship Id="rId4" Type="http://schemas.openxmlformats.org/officeDocument/2006/relationships/tags" Target="../tags/tag542.xml"/><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6" Type="http://schemas.openxmlformats.org/officeDocument/2006/relationships/tags" Target="../tags/tag549.xml"/><Relationship Id="rId5" Type="http://schemas.openxmlformats.org/officeDocument/2006/relationships/tags" Target="../tags/tag548.xml"/><Relationship Id="rId4" Type="http://schemas.openxmlformats.org/officeDocument/2006/relationships/tags" Target="../tags/tag547.xml"/><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7" Type="http://schemas.openxmlformats.org/officeDocument/2006/relationships/tags" Target="../tags/tag555.xml"/><Relationship Id="rId6" Type="http://schemas.openxmlformats.org/officeDocument/2006/relationships/tags" Target="../tags/tag554.xml"/><Relationship Id="rId5" Type="http://schemas.openxmlformats.org/officeDocument/2006/relationships/tags" Target="../tags/tag553.xml"/><Relationship Id="rId4" Type="http://schemas.openxmlformats.org/officeDocument/2006/relationships/tags" Target="../tags/tag552.xml"/><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563.xml"/><Relationship Id="rId8" Type="http://schemas.openxmlformats.org/officeDocument/2006/relationships/tags" Target="../tags/tag562.xml"/><Relationship Id="rId7" Type="http://schemas.openxmlformats.org/officeDocument/2006/relationships/tags" Target="../tags/tag561.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tags" Target="../tags/tag558.xml"/><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5" Type="http://schemas.openxmlformats.org/officeDocument/2006/relationships/tags" Target="../tags/tag567.xml"/><Relationship Id="rId4" Type="http://schemas.openxmlformats.org/officeDocument/2006/relationships/tags" Target="../tags/tag566.xml"/><Relationship Id="rId3" Type="http://schemas.openxmlformats.org/officeDocument/2006/relationships/tags" Target="../tags/tag565.xml"/><Relationship Id="rId2" Type="http://schemas.openxmlformats.org/officeDocument/2006/relationships/tags" Target="../tags/tag564.xml"/><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4" Type="http://schemas.openxmlformats.org/officeDocument/2006/relationships/tags" Target="../tags/tag570.xml"/><Relationship Id="rId3" Type="http://schemas.openxmlformats.org/officeDocument/2006/relationships/tags" Target="../tags/tag569.xml"/><Relationship Id="rId2" Type="http://schemas.openxmlformats.org/officeDocument/2006/relationships/tags" Target="../tags/tag568.xml"/><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7" Type="http://schemas.openxmlformats.org/officeDocument/2006/relationships/tags" Target="../tags/tag576.xml"/><Relationship Id="rId6" Type="http://schemas.openxmlformats.org/officeDocument/2006/relationships/tags" Target="../tags/tag575.xml"/><Relationship Id="rId5" Type="http://schemas.openxmlformats.org/officeDocument/2006/relationships/tags" Target="../tags/tag574.xml"/><Relationship Id="rId4" Type="http://schemas.openxmlformats.org/officeDocument/2006/relationships/tags" Target="../tags/tag573.xml"/><Relationship Id="rId3" Type="http://schemas.openxmlformats.org/officeDocument/2006/relationships/tags" Target="../tags/tag572.xml"/><Relationship Id="rId2" Type="http://schemas.openxmlformats.org/officeDocument/2006/relationships/tags" Target="../tags/tag571.xml"/><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6" Type="http://schemas.openxmlformats.org/officeDocument/2006/relationships/tags" Target="../tags/tag581.xml"/><Relationship Id="rId5" Type="http://schemas.openxmlformats.org/officeDocument/2006/relationships/tags" Target="../tags/tag580.xml"/><Relationship Id="rId4" Type="http://schemas.openxmlformats.org/officeDocument/2006/relationships/tags" Target="../tags/tag579.xml"/><Relationship Id="rId3" Type="http://schemas.openxmlformats.org/officeDocument/2006/relationships/tags" Target="../tags/tag578.xml"/><Relationship Id="rId2" Type="http://schemas.openxmlformats.org/officeDocument/2006/relationships/tags" Target="../tags/tag577.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5" Type="http://schemas.openxmlformats.org/officeDocument/2006/relationships/tags" Target="../tags/tag585.xml"/><Relationship Id="rId4" Type="http://schemas.openxmlformats.org/officeDocument/2006/relationships/tags" Target="../tags/tag584.xml"/><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6" Type="http://schemas.openxmlformats.org/officeDocument/2006/relationships/tags" Target="../tags/tag590.xml"/><Relationship Id="rId5" Type="http://schemas.openxmlformats.org/officeDocument/2006/relationships/tags" Target="../tags/tag589.xml"/><Relationship Id="rId4" Type="http://schemas.openxmlformats.org/officeDocument/2006/relationships/tags" Target="../tags/tag588.xml"/><Relationship Id="rId3" Type="http://schemas.openxmlformats.org/officeDocument/2006/relationships/tags" Target="../tags/tag587.xml"/><Relationship Id="rId2" Type="http://schemas.openxmlformats.org/officeDocument/2006/relationships/tags" Target="../tags/tag586.xml"/><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10"/>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7" Type="http://schemas.openxmlformats.org/officeDocument/2006/relationships/theme" Target="../theme/theme1.xml"/><Relationship Id="rId76" Type="http://schemas.openxmlformats.org/officeDocument/2006/relationships/tags" Target="../tags/tag534.xml"/><Relationship Id="rId75" Type="http://schemas.openxmlformats.org/officeDocument/2006/relationships/tags" Target="../tags/tag533.xml"/><Relationship Id="rId74" Type="http://schemas.openxmlformats.org/officeDocument/2006/relationships/tags" Target="../tags/tag532.xml"/><Relationship Id="rId73" Type="http://schemas.openxmlformats.org/officeDocument/2006/relationships/tags" Target="../tags/tag531.xml"/><Relationship Id="rId72" Type="http://schemas.openxmlformats.org/officeDocument/2006/relationships/tags" Target="../tags/tag530.xml"/><Relationship Id="rId71" Type="http://schemas.openxmlformats.org/officeDocument/2006/relationships/tags" Target="../tags/tag529.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8" Type="http://schemas.openxmlformats.org/officeDocument/2006/relationships/theme" Target="../theme/theme2.xml"/><Relationship Id="rId17" Type="http://schemas.openxmlformats.org/officeDocument/2006/relationships/tags" Target="../tags/tag596.xml"/><Relationship Id="rId16" Type="http://schemas.openxmlformats.org/officeDocument/2006/relationships/tags" Target="../tags/tag595.xml"/><Relationship Id="rId15" Type="http://schemas.openxmlformats.org/officeDocument/2006/relationships/tags" Target="../tags/tag594.xml"/><Relationship Id="rId14" Type="http://schemas.openxmlformats.org/officeDocument/2006/relationships/tags" Target="../tags/tag593.xml"/><Relationship Id="rId13" Type="http://schemas.openxmlformats.org/officeDocument/2006/relationships/tags" Target="../tags/tag592.xml"/><Relationship Id="rId12" Type="http://schemas.openxmlformats.org/officeDocument/2006/relationships/tags" Target="../tags/tag591.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71"/>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72"/>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3"/>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思源黑体 CN Regular" panose="020B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74"/>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思源黑体 CN Regular" panose="020B0500000000000000" charset="-122"/>
              </a:defRPr>
            </a:lvl1pPr>
          </a:lstStyle>
          <a:p>
            <a:endParaRPr lang="zh-CN" altLang="en-US" dirty="0"/>
          </a:p>
        </p:txBody>
      </p:sp>
      <p:sp>
        <p:nvSpPr>
          <p:cNvPr id="6" name="灯片编号占位符 5"/>
          <p:cNvSpPr>
            <a:spLocks noGrp="1"/>
          </p:cNvSpPr>
          <p:nvPr>
            <p:ph type="sldNum" sz="quarter" idx="4"/>
            <p:custDataLst>
              <p:tags r:id="rId75"/>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思源黑体 CN Regular" panose="020B0500000000000000" charset="-122"/>
              </a:defRPr>
            </a:lvl1pPr>
          </a:lstStyle>
          <a:p>
            <a:fld id="{49AE70B2-8BF9-45C0-BB95-33D1B9D3A854}" type="slidenum">
              <a:rPr lang="zh-CN" altLang="en-US" smtClean="0"/>
            </a:fld>
            <a:endParaRPr lang="zh-CN" altLang="en-US" dirty="0"/>
          </a:p>
        </p:txBody>
      </p:sp>
    </p:spTree>
    <p:custDataLst>
      <p:tags r:id="rId76"/>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Lst>
  <p:hf sldNum="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思源黑体 CN Regular" panose="020B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思源黑体 CN Regular" panose="020B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思源黑体 CN Regular" panose="020B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思源黑体 CN Regular" panose="020B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思源黑体 CN Regular" panose="020B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思源黑体 CN Regular" panose="020B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7.xml"/><Relationship Id="rId2" Type="http://schemas.openxmlformats.org/officeDocument/2006/relationships/tags" Target="../tags/tag59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tags" Target="../tags/tag635.xml"/><Relationship Id="rId4" Type="http://schemas.openxmlformats.org/officeDocument/2006/relationships/tags" Target="../tags/tag634.xml"/><Relationship Id="rId3" Type="http://schemas.openxmlformats.org/officeDocument/2006/relationships/tags" Target="../tags/tag633.xml"/><Relationship Id="rId2" Type="http://schemas.openxmlformats.org/officeDocument/2006/relationships/tags" Target="../tags/tag632.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tags" Target="../tags/tag636.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tags" Target="../tags/tag637.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tags" Target="../tags/tag638.xml"/><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tags" Target="../tags/tag642.xml"/><Relationship Id="rId4" Type="http://schemas.openxmlformats.org/officeDocument/2006/relationships/tags" Target="../tags/tag641.xml"/><Relationship Id="rId3" Type="http://schemas.openxmlformats.org/officeDocument/2006/relationships/tags" Target="../tags/tag640.xml"/><Relationship Id="rId2" Type="http://schemas.openxmlformats.org/officeDocument/2006/relationships/tags" Target="../tags/tag639.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tags" Target="../tags/tag643.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7.xml"/><Relationship Id="rId2" Type="http://schemas.openxmlformats.org/officeDocument/2006/relationships/tags" Target="../tags/tag644.xml"/><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tags" Target="../tags/tag645.xml"/><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tags" Target="../tags/tag649.xml"/><Relationship Id="rId4" Type="http://schemas.openxmlformats.org/officeDocument/2006/relationships/tags" Target="../tags/tag648.xml"/><Relationship Id="rId3" Type="http://schemas.openxmlformats.org/officeDocument/2006/relationships/tags" Target="../tags/tag647.xml"/><Relationship Id="rId2" Type="http://schemas.openxmlformats.org/officeDocument/2006/relationships/tags" Target="../tags/tag646.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7.xml"/><Relationship Id="rId3" Type="http://schemas.openxmlformats.org/officeDocument/2006/relationships/tags" Target="../tags/tag650.xml"/><Relationship Id="rId2" Type="http://schemas.openxmlformats.org/officeDocument/2006/relationships/image" Target="../media/image24.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7.xml"/><Relationship Id="rId7" Type="http://schemas.openxmlformats.org/officeDocument/2006/relationships/tags" Target="../tags/tag602.xml"/><Relationship Id="rId6" Type="http://schemas.openxmlformats.org/officeDocument/2006/relationships/tags" Target="../tags/tag601.xml"/><Relationship Id="rId5" Type="http://schemas.openxmlformats.org/officeDocument/2006/relationships/image" Target="../media/image3.png"/><Relationship Id="rId4" Type="http://schemas.openxmlformats.org/officeDocument/2006/relationships/tags" Target="../tags/tag600.xml"/><Relationship Id="rId3" Type="http://schemas.openxmlformats.org/officeDocument/2006/relationships/tags" Target="../tags/tag599.xml"/><Relationship Id="rId2" Type="http://schemas.openxmlformats.org/officeDocument/2006/relationships/image" Target="../media/image2.jpeg"/><Relationship Id="rId1" Type="http://schemas.openxmlformats.org/officeDocument/2006/relationships/tags" Target="../tags/tag59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tags" Target="../tags/tag651.xml"/><Relationship Id="rId1" Type="http://schemas.openxmlformats.org/officeDocument/2006/relationships/image" Target="../media/image25.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tags" Target="../tags/tag652.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tags" Target="../tags/tag656.xml"/><Relationship Id="rId4" Type="http://schemas.openxmlformats.org/officeDocument/2006/relationships/tags" Target="../tags/tag655.xml"/><Relationship Id="rId3" Type="http://schemas.openxmlformats.org/officeDocument/2006/relationships/tags" Target="../tags/tag654.xml"/><Relationship Id="rId2" Type="http://schemas.openxmlformats.org/officeDocument/2006/relationships/tags" Target="../tags/tag653.xml"/><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tags" Target="../tags/tag657.xml"/><Relationship Id="rId1" Type="http://schemas.openxmlformats.org/officeDocument/2006/relationships/chart" Target="../charts/chart2.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7.xml"/><Relationship Id="rId5" Type="http://schemas.openxmlformats.org/officeDocument/2006/relationships/tags" Target="../tags/tag658.xml"/><Relationship Id="rId4" Type="http://schemas.openxmlformats.org/officeDocument/2006/relationships/image" Target="../media/image15.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7.xml"/><Relationship Id="rId6" Type="http://schemas.openxmlformats.org/officeDocument/2006/relationships/tags" Target="../tags/tag659.xml"/><Relationship Id="rId5" Type="http://schemas.openxmlformats.org/officeDocument/2006/relationships/image" Target="../media/image26.png"/><Relationship Id="rId4" Type="http://schemas.openxmlformats.org/officeDocument/2006/relationships/image" Target="../media/image15.png"/><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7.xml"/><Relationship Id="rId7" Type="http://schemas.openxmlformats.org/officeDocument/2006/relationships/tags" Target="../tags/tag660.xml"/><Relationship Id="rId6" Type="http://schemas.openxmlformats.org/officeDocument/2006/relationships/image" Target="../media/image15.png"/><Relationship Id="rId5" Type="http://schemas.openxmlformats.org/officeDocument/2006/relationships/image" Target="../media/image28.png"/><Relationship Id="rId4" Type="http://schemas.openxmlformats.org/officeDocument/2006/relationships/image" Target="../media/image26.pn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7.xml.rels><?xml version="1.0" encoding="UTF-8" standalone="yes"?>
<Relationships xmlns="http://schemas.openxmlformats.org/package/2006/relationships"><Relationship Id="rId9" Type="http://schemas.openxmlformats.org/officeDocument/2006/relationships/tags" Target="../tags/tag668.xml"/><Relationship Id="rId8" Type="http://schemas.openxmlformats.org/officeDocument/2006/relationships/tags" Target="../tags/tag667.xml"/><Relationship Id="rId7" Type="http://schemas.openxmlformats.org/officeDocument/2006/relationships/tags" Target="../tags/tag666.xml"/><Relationship Id="rId6" Type="http://schemas.openxmlformats.org/officeDocument/2006/relationships/tags" Target="../tags/tag665.xml"/><Relationship Id="rId5" Type="http://schemas.openxmlformats.org/officeDocument/2006/relationships/tags" Target="../tags/tag664.xml"/><Relationship Id="rId4" Type="http://schemas.openxmlformats.org/officeDocument/2006/relationships/tags" Target="../tags/tag663.xml"/><Relationship Id="rId3" Type="http://schemas.openxmlformats.org/officeDocument/2006/relationships/tags" Target="../tags/tag662.xml"/><Relationship Id="rId2" Type="http://schemas.openxmlformats.org/officeDocument/2006/relationships/tags" Target="../tags/tag661.xml"/><Relationship Id="rId14" Type="http://schemas.openxmlformats.org/officeDocument/2006/relationships/notesSlide" Target="../notesSlides/notesSlide8.xml"/><Relationship Id="rId13" Type="http://schemas.openxmlformats.org/officeDocument/2006/relationships/slideLayout" Target="../slideLayouts/slideLayout77.xml"/><Relationship Id="rId12" Type="http://schemas.openxmlformats.org/officeDocument/2006/relationships/tags" Target="../tags/tag671.xml"/><Relationship Id="rId11" Type="http://schemas.openxmlformats.org/officeDocument/2006/relationships/tags" Target="../tags/tag670.xml"/><Relationship Id="rId10" Type="http://schemas.openxmlformats.org/officeDocument/2006/relationships/tags" Target="../tags/tag669.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9" Type="http://schemas.openxmlformats.org/officeDocument/2006/relationships/hyperlink" Target="http://www.1ppt.com/word/" TargetMode="External"/><Relationship Id="rId8" Type="http://schemas.openxmlformats.org/officeDocument/2006/relationships/hyperlink" Target="http://www.1ppt.com/powerpoint/" TargetMode="External"/><Relationship Id="rId7" Type="http://schemas.openxmlformats.org/officeDocument/2006/relationships/hyperlink" Target="http://www.1ppt.com/xiazai/" TargetMode="External"/><Relationship Id="rId6" Type="http://schemas.openxmlformats.org/officeDocument/2006/relationships/hyperlink" Target="http://www.1ppt.com/tubiao/" TargetMode="External"/><Relationship Id="rId5" Type="http://schemas.openxmlformats.org/officeDocument/2006/relationships/hyperlink" Target="http://www.1ppt.com/beijing/" TargetMode="External"/><Relationship Id="rId4" Type="http://schemas.openxmlformats.org/officeDocument/2006/relationships/hyperlink" Target="http://www.1ppt.com/sucai/" TargetMode="External"/><Relationship Id="rId3" Type="http://schemas.openxmlformats.org/officeDocument/2006/relationships/hyperlink" Target="http://www.1ppt.com/jieri/" TargetMode="External"/><Relationship Id="rId20" Type="http://schemas.openxmlformats.org/officeDocument/2006/relationships/slideLayout" Target="../slideLayouts/slideLayout84.xml"/><Relationship Id="rId2" Type="http://schemas.openxmlformats.org/officeDocument/2006/relationships/hyperlink" Target="http://www.1ppt.com/hangye/" TargetMode="External"/><Relationship Id="rId19" Type="http://schemas.openxmlformats.org/officeDocument/2006/relationships/image" Target="../media/image35.png"/><Relationship Id="rId18" Type="http://schemas.openxmlformats.org/officeDocument/2006/relationships/customXml" Target="../ink/ink1.xml"/><Relationship Id="rId17" Type="http://schemas.openxmlformats.org/officeDocument/2006/relationships/image" Target="../media/image34.png"/><Relationship Id="rId16" Type="http://schemas.openxmlformats.org/officeDocument/2006/relationships/hyperlink" Target="http://www.1ppt.com/ziti/" TargetMode="External"/><Relationship Id="rId15" Type="http://schemas.openxmlformats.org/officeDocument/2006/relationships/hyperlink" Target="http://www.1ppt.com/jiaoan/" TargetMode="External"/><Relationship Id="rId14" Type="http://schemas.openxmlformats.org/officeDocument/2006/relationships/hyperlink" Target="http://www.1ppt.com/shiti/" TargetMode="External"/><Relationship Id="rId13" Type="http://schemas.openxmlformats.org/officeDocument/2006/relationships/hyperlink" Target="http://www.1ppt.com/shouchaobao/" TargetMode="External"/><Relationship Id="rId12" Type="http://schemas.openxmlformats.org/officeDocument/2006/relationships/hyperlink" Target="http://www.1ppt.com/kejian/" TargetMode="External"/><Relationship Id="rId11" Type="http://schemas.openxmlformats.org/officeDocument/2006/relationships/hyperlink" Target="http://www.1ppt.com/jianli/" TargetMode="External"/><Relationship Id="rId10" Type="http://schemas.openxmlformats.org/officeDocument/2006/relationships/hyperlink" Target="http://www.1ppt.com/excel/" TargetMode="External"/><Relationship Id="rId1" Type="http://schemas.openxmlformats.org/officeDocument/2006/relationships/hyperlink" Target="http://www.1ppt.com/moban/" TargetMode="Externa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tags" Target="../tags/tag608.xml"/><Relationship Id="rId7" Type="http://schemas.openxmlformats.org/officeDocument/2006/relationships/tags" Target="../tags/tag607.xml"/><Relationship Id="rId6" Type="http://schemas.openxmlformats.org/officeDocument/2006/relationships/image" Target="../media/image3.png"/><Relationship Id="rId5" Type="http://schemas.openxmlformats.org/officeDocument/2006/relationships/tags" Target="../tags/tag606.xml"/><Relationship Id="rId4" Type="http://schemas.openxmlformats.org/officeDocument/2006/relationships/tags" Target="../tags/tag605.xml"/><Relationship Id="rId3" Type="http://schemas.openxmlformats.org/officeDocument/2006/relationships/tags" Target="../tags/tag604.xml"/><Relationship Id="rId2" Type="http://schemas.openxmlformats.org/officeDocument/2006/relationships/tags" Target="../tags/tag603.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tags" Target="../tags/tag609.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7.xml"/><Relationship Id="rId5" Type="http://schemas.openxmlformats.org/officeDocument/2006/relationships/tags" Target="../tags/tag612.xml"/><Relationship Id="rId4" Type="http://schemas.openxmlformats.org/officeDocument/2006/relationships/image" Target="../media/image4.png"/><Relationship Id="rId3" Type="http://schemas.openxmlformats.org/officeDocument/2006/relationships/tags" Target="../tags/tag611.xml"/><Relationship Id="rId2" Type="http://schemas.openxmlformats.org/officeDocument/2006/relationships/image" Target="../media/image3.png"/><Relationship Id="rId1" Type="http://schemas.openxmlformats.org/officeDocument/2006/relationships/tags" Target="../tags/tag610.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7.xml"/><Relationship Id="rId3" Type="http://schemas.openxmlformats.org/officeDocument/2006/relationships/tags" Target="../tags/tag614.xml"/><Relationship Id="rId2" Type="http://schemas.openxmlformats.org/officeDocument/2006/relationships/image" Target="../media/image3.png"/><Relationship Id="rId1" Type="http://schemas.openxmlformats.org/officeDocument/2006/relationships/tags" Target="../tags/tag61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7.xml"/><Relationship Id="rId3" Type="http://schemas.openxmlformats.org/officeDocument/2006/relationships/tags" Target="../tags/tag616.xml"/><Relationship Id="rId2" Type="http://schemas.openxmlformats.org/officeDocument/2006/relationships/image" Target="../media/image3.png"/><Relationship Id="rId1" Type="http://schemas.openxmlformats.org/officeDocument/2006/relationships/tags" Target="../tags/tag615.xml"/></Relationships>
</file>

<file path=ppt/slides/_rels/slide8.xml.rels><?xml version="1.0" encoding="UTF-8" standalone="yes"?>
<Relationships xmlns="http://schemas.openxmlformats.org/package/2006/relationships"><Relationship Id="rId9" Type="http://schemas.openxmlformats.org/officeDocument/2006/relationships/tags" Target="../tags/tag624.xml"/><Relationship Id="rId8" Type="http://schemas.openxmlformats.org/officeDocument/2006/relationships/tags" Target="../tags/tag623.xml"/><Relationship Id="rId7" Type="http://schemas.openxmlformats.org/officeDocument/2006/relationships/tags" Target="../tags/tag622.xml"/><Relationship Id="rId6" Type="http://schemas.openxmlformats.org/officeDocument/2006/relationships/tags" Target="../tags/tag621.xml"/><Relationship Id="rId5" Type="http://schemas.openxmlformats.org/officeDocument/2006/relationships/tags" Target="../tags/tag620.xml"/><Relationship Id="rId4" Type="http://schemas.openxmlformats.org/officeDocument/2006/relationships/tags" Target="../tags/tag619.xml"/><Relationship Id="rId3" Type="http://schemas.openxmlformats.org/officeDocument/2006/relationships/tags" Target="../tags/tag618.xml"/><Relationship Id="rId2" Type="http://schemas.openxmlformats.org/officeDocument/2006/relationships/tags" Target="../tags/tag617.xml"/><Relationship Id="rId15" Type="http://schemas.openxmlformats.org/officeDocument/2006/relationships/notesSlide" Target="../notesSlides/notesSlide6.xml"/><Relationship Id="rId14" Type="http://schemas.openxmlformats.org/officeDocument/2006/relationships/slideLayout" Target="../slideLayouts/slideLayout77.xml"/><Relationship Id="rId13" Type="http://schemas.openxmlformats.org/officeDocument/2006/relationships/tags" Target="../tags/tag628.xml"/><Relationship Id="rId12" Type="http://schemas.openxmlformats.org/officeDocument/2006/relationships/tags" Target="../tags/tag627.xml"/><Relationship Id="rId11" Type="http://schemas.openxmlformats.org/officeDocument/2006/relationships/tags" Target="../tags/tag626.xml"/><Relationship Id="rId10" Type="http://schemas.openxmlformats.org/officeDocument/2006/relationships/tags" Target="../tags/tag625.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7.xml"/><Relationship Id="rId4" Type="http://schemas.openxmlformats.org/officeDocument/2006/relationships/tags" Target="../tags/tag631.xml"/><Relationship Id="rId3" Type="http://schemas.openxmlformats.org/officeDocument/2006/relationships/tags" Target="../tags/tag630.xml"/><Relationship Id="rId2" Type="http://schemas.openxmlformats.org/officeDocument/2006/relationships/tags" Target="../tags/tag629.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D:\shsany\图片\微信截图_20230723193811.png微信截图_20230723193811"/>
          <p:cNvPicPr>
            <a:picLocks noChangeAspect="1"/>
          </p:cNvPicPr>
          <p:nvPr/>
        </p:nvPicPr>
        <p:blipFill>
          <a:blip r:embed="rId1"/>
          <a:srcRect l="14463" r="14463"/>
          <a:stretch>
            <a:fillRect/>
          </a:stretch>
        </p:blipFill>
        <p:spPr>
          <a:xfrm>
            <a:off x="-29210" y="0"/>
            <a:ext cx="12221845" cy="6858000"/>
          </a:xfrm>
          <a:prstGeom prst="rect">
            <a:avLst/>
          </a:prstGeom>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600200"/>
            <a:ext cx="12220575" cy="3656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pic>
        <p:nvPicPr>
          <p:cNvPr id="6" name="图片 5" descr="VCG41N1292190125"/>
          <p:cNvPicPr>
            <a:picLocks noChangeAspect="1"/>
          </p:cNvPicPr>
          <p:nvPr/>
        </p:nvPicPr>
        <p:blipFill>
          <a:blip r:embed="rId1"/>
          <a:srcRect/>
          <a:stretch>
            <a:fillRect/>
          </a:stretch>
        </p:blipFill>
        <p:spPr>
          <a:xfrm flipH="1">
            <a:off x="7269480" y="1600200"/>
            <a:ext cx="4951095" cy="3657600"/>
          </a:xfrm>
          <a:prstGeom prst="rect">
            <a:avLst/>
          </a:prstGeom>
        </p:spPr>
      </p:pic>
      <p:sp>
        <p:nvSpPr>
          <p:cNvPr id="8" name="矩形 7"/>
          <p:cNvSpPr/>
          <p:nvPr/>
        </p:nvSpPr>
        <p:spPr>
          <a:xfrm>
            <a:off x="7268845" y="1600200"/>
            <a:ext cx="4951730" cy="365696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nvGrpSpPr>
          <p:cNvPr id="9" name="组合 8"/>
          <p:cNvGrpSpPr/>
          <p:nvPr/>
        </p:nvGrpSpPr>
        <p:grpSpPr>
          <a:xfrm>
            <a:off x="556260" y="2231390"/>
            <a:ext cx="6071235" cy="2553335"/>
            <a:chOff x="1024" y="3390"/>
            <a:chExt cx="9561" cy="4021"/>
          </a:xfrm>
        </p:grpSpPr>
        <p:grpSp>
          <p:nvGrpSpPr>
            <p:cNvPr id="10" name="组合 9"/>
            <p:cNvGrpSpPr/>
            <p:nvPr/>
          </p:nvGrpSpPr>
          <p:grpSpPr>
            <a:xfrm>
              <a:off x="1024" y="3390"/>
              <a:ext cx="9561" cy="4021"/>
              <a:chOff x="1024" y="3390"/>
              <a:chExt cx="9561" cy="4021"/>
            </a:xfrm>
          </p:grpSpPr>
          <p:sp>
            <p:nvSpPr>
              <p:cNvPr id="11" name="文本框 10"/>
              <p:cNvSpPr txBox="1"/>
              <p:nvPr/>
            </p:nvSpPr>
            <p:spPr>
              <a:xfrm>
                <a:off x="4846" y="5566"/>
                <a:ext cx="5739" cy="1598"/>
              </a:xfrm>
              <a:prstGeom prst="rect">
                <a:avLst/>
              </a:prstGeom>
              <a:noFill/>
            </p:spPr>
            <p:txBody>
              <a:bodyPr wrap="square" rtlCol="0" anchor="t" anchorCtr="0">
                <a:spAutoFit/>
              </a:bodyPr>
              <a:lstStyle/>
              <a:p>
                <a:pPr fontAlgn="ctr">
                  <a:lnSpc>
                    <a:spcPct val="150000"/>
                  </a:lnSpc>
                </a:pP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作为一家源自中国的科技公司，过去三十一年金山办公始终致力于把最简单高效的办公体验和服务带给每个人、每个家庭、每个组织，帮助个人更轻松快乐的 创作和生活，帮助企业和组织更高效的运行与发展。</a:t>
                </a:r>
                <a:endParaRPr lang="zh-CN" altLang="en-US" sz="1000">
                  <a:solidFill>
                    <a:schemeClr val="bg1">
                      <a:alpha val="50000"/>
                    </a:schemeClr>
                  </a:solidFill>
                  <a:latin typeface="Arial" panose="020B0604020202020204"/>
                  <a:ea typeface="微软雅黑" panose="020B0503020204020204" pitchFamily="34" charset="-122"/>
                  <a:sym typeface="Arial" panose="020B0604020202020204"/>
                </a:endParaRPr>
              </a:p>
            </p:txBody>
          </p:sp>
          <p:grpSp>
            <p:nvGrpSpPr>
              <p:cNvPr id="12" name="组合 11"/>
              <p:cNvGrpSpPr/>
              <p:nvPr/>
            </p:nvGrpSpPr>
            <p:grpSpPr>
              <a:xfrm>
                <a:off x="1024" y="3390"/>
                <a:ext cx="9560" cy="4021"/>
                <a:chOff x="1024" y="4653"/>
                <a:chExt cx="9560" cy="4021"/>
              </a:xfrm>
            </p:grpSpPr>
            <p:sp>
              <p:nvSpPr>
                <p:cNvPr id="13" name="文本框 12"/>
                <p:cNvSpPr txBox="1"/>
                <p:nvPr/>
              </p:nvSpPr>
              <p:spPr>
                <a:xfrm>
                  <a:off x="1024" y="4653"/>
                  <a:ext cx="5065" cy="4021"/>
                </a:xfrm>
                <a:prstGeom prst="rect">
                  <a:avLst/>
                </a:prstGeom>
                <a:noFill/>
              </p:spPr>
              <p:txBody>
                <a:bodyPr wrap="square" rtlCol="0" anchor="ctr" anchorCtr="0">
                  <a:spAutoFit/>
                </a:bodyPr>
                <a:lstStyle/>
                <a:p>
                  <a:pPr fontAlgn="ctr">
                    <a:lnSpc>
                      <a:spcPct val="100000"/>
                    </a:lnSpc>
                  </a:pPr>
                  <a:r>
                    <a:rPr lang="en-US" altLang="zh-CN" sz="16000" b="1">
                      <a:solidFill>
                        <a:schemeClr val="bg1">
                          <a:alpha val="15000"/>
                        </a:schemeClr>
                      </a:solidFill>
                      <a:latin typeface="Arial" panose="020B0604020202020204"/>
                      <a:ea typeface="微软雅黑" panose="020B0503020204020204" pitchFamily="34" charset="-122"/>
                      <a:sym typeface="Arial" panose="020B0604020202020204"/>
                    </a:rPr>
                    <a:t>01</a:t>
                  </a:r>
                  <a:endParaRPr lang="en-US" altLang="zh-CN" sz="16000" b="1">
                    <a:solidFill>
                      <a:schemeClr val="bg1">
                        <a:alpha val="15000"/>
                      </a:schemeClr>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4846" y="5452"/>
                  <a:ext cx="5738" cy="1113"/>
                </a:xfrm>
                <a:prstGeom prst="rect">
                  <a:avLst/>
                </a:prstGeom>
                <a:noFill/>
              </p:spPr>
              <p:txBody>
                <a:bodyPr wrap="square" rtlCol="0" anchor="ctr" anchorCtr="0">
                  <a:spAutoFit/>
                </a:bodyPr>
                <a:lstStyle/>
                <a:p>
                  <a:pPr fontAlgn="ctr">
                    <a:lnSpc>
                      <a:spcPct val="100000"/>
                    </a:lnSpc>
                  </a:pPr>
                  <a:r>
                    <a:rPr lang="zh-CN" altLang="en-US" sz="4000" b="1">
                      <a:solidFill>
                        <a:schemeClr val="bg1"/>
                      </a:solidFill>
                      <a:latin typeface="Arial" panose="020B0604020202020204"/>
                      <a:ea typeface="微软雅黑" panose="020B0503020204020204" pitchFamily="34" charset="-122"/>
                      <a:sym typeface="Arial" panose="020B0604020202020204"/>
                    </a:rPr>
                    <a:t>公司简介</a:t>
                  </a:r>
                  <a:endParaRPr lang="zh-CN" altLang="en-US" sz="4000" b="1">
                    <a:solidFill>
                      <a:schemeClr val="bg1"/>
                    </a:solidFill>
                    <a:latin typeface="Arial" panose="020B0604020202020204"/>
                    <a:ea typeface="微软雅黑" panose="020B0503020204020204" pitchFamily="34" charset="-122"/>
                    <a:sym typeface="Arial" panose="020B0604020202020204"/>
                  </a:endParaRPr>
                </a:p>
              </p:txBody>
            </p:sp>
          </p:grpSp>
        </p:grpSp>
        <p:cxnSp>
          <p:nvCxnSpPr>
            <p:cNvPr id="15" name="直接连接符 14"/>
            <p:cNvCxnSpPr/>
            <p:nvPr/>
          </p:nvCxnSpPr>
          <p:spPr>
            <a:xfrm>
              <a:off x="5049" y="5434"/>
              <a:ext cx="1134"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97" name="文本框 96"/>
          <p:cNvSpPr txBox="1"/>
          <p:nvPr/>
        </p:nvSpPr>
        <p:spPr>
          <a:xfrm>
            <a:off x="739140" y="603250"/>
            <a:ext cx="2586355" cy="46037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l" fontAlgn="ctr">
              <a:lnSpc>
                <a:spcPct val="100000"/>
              </a:lnSpc>
            </a:pPr>
            <a:r>
              <a:rPr lang="en-US" altLang="zh-CN" sz="24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24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grpSp>
        <p:nvGrpSpPr>
          <p:cNvPr id="107" name="组合 106"/>
          <p:cNvGrpSpPr/>
          <p:nvPr/>
        </p:nvGrpSpPr>
        <p:grpSpPr>
          <a:xfrm rot="16200000">
            <a:off x="1355725" y="5857240"/>
            <a:ext cx="35560" cy="929640"/>
            <a:chOff x="14318" y="1091"/>
            <a:chExt cx="56" cy="1464"/>
          </a:xfrm>
          <a:solidFill>
            <a:schemeClr val="accent1"/>
          </a:solidFill>
        </p:grpSpPr>
        <p:sp>
          <p:nvSpPr>
            <p:cNvPr id="104" name="矩形 103"/>
            <p:cNvSpPr/>
            <p:nvPr>
              <p:custDataLst>
                <p:tags r:id="rId2"/>
              </p:custDataLst>
            </p:nvPr>
          </p:nvSpPr>
          <p:spPr>
            <a:xfrm flipH="1">
              <a:off x="14318" y="2215"/>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5" name="矩形 104"/>
            <p:cNvSpPr/>
            <p:nvPr>
              <p:custDataLst>
                <p:tags r:id="rId3"/>
              </p:custDataLst>
            </p:nvPr>
          </p:nvSpPr>
          <p:spPr>
            <a:xfrm flipH="1">
              <a:off x="14318" y="1653"/>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6" name="矩形 105"/>
            <p:cNvSpPr/>
            <p:nvPr>
              <p:custDataLst>
                <p:tags r:id="rId4"/>
              </p:custDataLst>
            </p:nvPr>
          </p:nvSpPr>
          <p:spPr>
            <a:xfrm flipH="1">
              <a:off x="14318" y="1091"/>
              <a:ext cx="57" cy="3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grpSp>
      <p:grpSp>
        <p:nvGrpSpPr>
          <p:cNvPr id="25" name="组合 24"/>
          <p:cNvGrpSpPr/>
          <p:nvPr/>
        </p:nvGrpSpPr>
        <p:grpSpPr>
          <a:xfrm>
            <a:off x="11148060" y="702945"/>
            <a:ext cx="288290" cy="159385"/>
            <a:chOff x="17277" y="1136"/>
            <a:chExt cx="454" cy="251"/>
          </a:xfrm>
          <a:solidFill>
            <a:schemeClr val="accent2"/>
          </a:solidFill>
        </p:grpSpPr>
        <p:sp>
          <p:nvSpPr>
            <p:cNvPr id="26" name="矩形 25"/>
            <p:cNvSpPr/>
            <p:nvPr/>
          </p:nvSpPr>
          <p:spPr>
            <a:xfrm>
              <a:off x="17448" y="1136"/>
              <a:ext cx="283" cy="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27" name="矩形 26"/>
            <p:cNvSpPr/>
            <p:nvPr/>
          </p:nvSpPr>
          <p:spPr>
            <a:xfrm>
              <a:off x="17277" y="1296"/>
              <a:ext cx="454" cy="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Arial" panose="020B0604020202020204"/>
                <a:ea typeface="微软雅黑" panose="020B0503020204020204" pitchFamily="34" charset="-122"/>
                <a:cs typeface="思源黑体 CN Bold" panose="020B0800000000000000" charset="-122"/>
                <a:sym typeface="Arial" panose="020B0604020202020204"/>
              </a:endParaRPr>
            </a:p>
          </p:txBody>
        </p:sp>
      </p:gr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5268595" y="-66040"/>
            <a:ext cx="1655445"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2" name="圆角矩形 1"/>
          <p:cNvSpPr/>
          <p:nvPr/>
        </p:nvSpPr>
        <p:spPr>
          <a:xfrm>
            <a:off x="914400" y="1838325"/>
            <a:ext cx="2305050" cy="4067175"/>
          </a:xfrm>
          <a:prstGeom prst="roundRect">
            <a:avLst>
              <a:gd name="adj" fmla="val 6336"/>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6" name="圆角矩形 5"/>
          <p:cNvSpPr/>
          <p:nvPr/>
        </p:nvSpPr>
        <p:spPr>
          <a:xfrm>
            <a:off x="3621405" y="1838325"/>
            <a:ext cx="2305050" cy="4067175"/>
          </a:xfrm>
          <a:prstGeom prst="roundRect">
            <a:avLst>
              <a:gd name="adj" fmla="val 6336"/>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7" name="圆角矩形 6"/>
          <p:cNvSpPr/>
          <p:nvPr/>
        </p:nvSpPr>
        <p:spPr>
          <a:xfrm>
            <a:off x="6328410" y="1838325"/>
            <a:ext cx="2305050" cy="4067175"/>
          </a:xfrm>
          <a:prstGeom prst="roundRect">
            <a:avLst>
              <a:gd name="adj" fmla="val 6336"/>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8" name="圆角矩形 7"/>
          <p:cNvSpPr/>
          <p:nvPr/>
        </p:nvSpPr>
        <p:spPr>
          <a:xfrm>
            <a:off x="9035415" y="1838325"/>
            <a:ext cx="2305050" cy="4067175"/>
          </a:xfrm>
          <a:prstGeom prst="roundRect">
            <a:avLst>
              <a:gd name="adj" fmla="val 6336"/>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43" name="文本框 42"/>
          <p:cNvSpPr txBox="1"/>
          <p:nvPr/>
        </p:nvSpPr>
        <p:spPr>
          <a:xfrm>
            <a:off x="1167130" y="4485640"/>
            <a:ext cx="1800225" cy="1107440"/>
          </a:xfrm>
          <a:prstGeom prst="rect">
            <a:avLst/>
          </a:prstGeom>
          <a:noFill/>
        </p:spPr>
        <p:txBody>
          <a:bodyPr wrap="square" rtlCol="0">
            <a:normAutofit lnSpcReduction="10000"/>
          </a:bodyPr>
          <a:lstStyle/>
          <a:p>
            <a:pPr lvl="0" algn="l">
              <a:lnSpc>
                <a:spcPct val="130000"/>
              </a:lnSpc>
              <a:spcAft>
                <a:spcPts val="1000"/>
              </a:spcAft>
              <a:buClrTx/>
              <a:buSzTx/>
              <a:buFontTx/>
            </a:pPr>
            <a:r>
              <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单击此处输入正文内容，文字是您思想的提炼，请尽量言简意赅的阐述观点。</a:t>
            </a: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a:p>
            <a:pPr lvl="0" algn="l">
              <a:lnSpc>
                <a:spcPct val="130000"/>
              </a:lnSpc>
              <a:spcAft>
                <a:spcPts val="1000"/>
              </a:spcAft>
              <a:buClrTx/>
              <a:buSzTx/>
              <a:buFontTx/>
            </a:pP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47" name="文本框 46"/>
          <p:cNvSpPr txBox="1"/>
          <p:nvPr/>
        </p:nvSpPr>
        <p:spPr>
          <a:xfrm>
            <a:off x="1167130" y="4053840"/>
            <a:ext cx="1800225" cy="431800"/>
          </a:xfrm>
          <a:prstGeom prst="rect">
            <a:avLst/>
          </a:prstGeom>
          <a:noFill/>
        </p:spPr>
        <p:txBody>
          <a:bodyPr wrap="square" bIns="0" rtlCol="0" anchor="ctr" anchorCtr="0">
            <a:normAutofit/>
          </a:bodyPr>
          <a:lstStyle/>
          <a:p>
            <a:pPr lvl="0" algn="ctr">
              <a:buClrTx/>
              <a:buSzTx/>
              <a:buFontTx/>
            </a:pPr>
            <a:r>
              <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9" name="文本框 8"/>
          <p:cNvSpPr txBox="1"/>
          <p:nvPr/>
        </p:nvSpPr>
        <p:spPr>
          <a:xfrm>
            <a:off x="3873500" y="4485640"/>
            <a:ext cx="1800225" cy="1107440"/>
          </a:xfrm>
          <a:prstGeom prst="rect">
            <a:avLst/>
          </a:prstGeom>
          <a:noFill/>
        </p:spPr>
        <p:txBody>
          <a:bodyPr wrap="square" rtlCol="0">
            <a:normAutofit lnSpcReduction="10000"/>
          </a:bodyPr>
          <a:lstStyle/>
          <a:p>
            <a:pPr lvl="0" algn="l">
              <a:lnSpc>
                <a:spcPct val="130000"/>
              </a:lnSpc>
              <a:spcAft>
                <a:spcPts val="1000"/>
              </a:spcAft>
              <a:buClrTx/>
              <a:buSzTx/>
              <a:buFontTx/>
            </a:pPr>
            <a:r>
              <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单击此处输入正文内容，文字是您思想的提炼，请尽量言简意赅的阐述观点。</a:t>
            </a: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a:p>
            <a:pPr lvl="0" algn="l">
              <a:lnSpc>
                <a:spcPct val="130000"/>
              </a:lnSpc>
              <a:spcAft>
                <a:spcPts val="1000"/>
              </a:spcAft>
              <a:buClrTx/>
              <a:buSzTx/>
              <a:buFontTx/>
            </a:pP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0" name="文本框 9"/>
          <p:cNvSpPr txBox="1"/>
          <p:nvPr/>
        </p:nvSpPr>
        <p:spPr>
          <a:xfrm>
            <a:off x="3873500" y="4053840"/>
            <a:ext cx="1800225" cy="431800"/>
          </a:xfrm>
          <a:prstGeom prst="rect">
            <a:avLst/>
          </a:prstGeom>
          <a:noFill/>
        </p:spPr>
        <p:txBody>
          <a:bodyPr wrap="square" bIns="0" rtlCol="0" anchor="ctr" anchorCtr="0">
            <a:normAutofit/>
          </a:bodyPr>
          <a:lstStyle/>
          <a:p>
            <a:pPr lvl="0" algn="ctr">
              <a:buClrTx/>
              <a:buSzTx/>
              <a:buFontTx/>
            </a:pPr>
            <a:r>
              <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1" name="文本框 10"/>
          <p:cNvSpPr txBox="1"/>
          <p:nvPr/>
        </p:nvSpPr>
        <p:spPr>
          <a:xfrm>
            <a:off x="3874135" y="4485640"/>
            <a:ext cx="1800225" cy="1107440"/>
          </a:xfrm>
          <a:prstGeom prst="rect">
            <a:avLst/>
          </a:prstGeom>
          <a:noFill/>
        </p:spPr>
        <p:txBody>
          <a:bodyPr wrap="square" rtlCol="0">
            <a:normAutofit lnSpcReduction="10000"/>
          </a:bodyPr>
          <a:lstStyle/>
          <a:p>
            <a:pPr lvl="0" algn="l">
              <a:lnSpc>
                <a:spcPct val="130000"/>
              </a:lnSpc>
              <a:spcAft>
                <a:spcPts val="1000"/>
              </a:spcAft>
              <a:buClrTx/>
              <a:buSzTx/>
              <a:buFontTx/>
            </a:pPr>
            <a:r>
              <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单击此处输入正文内容，文字是您思想的提炼，请尽量言简意赅的阐述观点。</a:t>
            </a: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a:p>
            <a:pPr lvl="0" algn="l">
              <a:lnSpc>
                <a:spcPct val="130000"/>
              </a:lnSpc>
              <a:spcAft>
                <a:spcPts val="1000"/>
              </a:spcAft>
              <a:buClrTx/>
              <a:buSzTx/>
              <a:buFontTx/>
            </a:pP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2" name="文本框 11"/>
          <p:cNvSpPr txBox="1"/>
          <p:nvPr/>
        </p:nvSpPr>
        <p:spPr>
          <a:xfrm>
            <a:off x="3874135" y="4053840"/>
            <a:ext cx="1800225" cy="431800"/>
          </a:xfrm>
          <a:prstGeom prst="rect">
            <a:avLst/>
          </a:prstGeom>
          <a:noFill/>
        </p:spPr>
        <p:txBody>
          <a:bodyPr wrap="square" bIns="0" rtlCol="0" anchor="ctr" anchorCtr="0">
            <a:normAutofit/>
          </a:bodyPr>
          <a:lstStyle/>
          <a:p>
            <a:pPr lvl="0" algn="ctr">
              <a:buClrTx/>
              <a:buSzTx/>
              <a:buFontTx/>
            </a:pPr>
            <a:r>
              <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3" name="文本框 12"/>
          <p:cNvSpPr txBox="1"/>
          <p:nvPr/>
        </p:nvSpPr>
        <p:spPr>
          <a:xfrm>
            <a:off x="6581140" y="4485640"/>
            <a:ext cx="1800225" cy="1107440"/>
          </a:xfrm>
          <a:prstGeom prst="rect">
            <a:avLst/>
          </a:prstGeom>
          <a:noFill/>
        </p:spPr>
        <p:txBody>
          <a:bodyPr wrap="square" rtlCol="0">
            <a:normAutofit lnSpcReduction="10000"/>
          </a:bodyPr>
          <a:lstStyle/>
          <a:p>
            <a:pPr lvl="0" algn="l">
              <a:lnSpc>
                <a:spcPct val="130000"/>
              </a:lnSpc>
              <a:spcAft>
                <a:spcPts val="1000"/>
              </a:spcAft>
              <a:buClrTx/>
              <a:buSzTx/>
              <a:buFontTx/>
            </a:pPr>
            <a:r>
              <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单击此处输入正文内容，文字是您思想的提炼，请尽量言简意赅的阐述观点。</a:t>
            </a: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a:p>
            <a:pPr lvl="0" algn="l">
              <a:lnSpc>
                <a:spcPct val="130000"/>
              </a:lnSpc>
              <a:spcAft>
                <a:spcPts val="1000"/>
              </a:spcAft>
              <a:buClrTx/>
              <a:buSzTx/>
              <a:buFontTx/>
            </a:pP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4" name="文本框 13"/>
          <p:cNvSpPr txBox="1"/>
          <p:nvPr/>
        </p:nvSpPr>
        <p:spPr>
          <a:xfrm>
            <a:off x="6581140" y="4053840"/>
            <a:ext cx="1800225" cy="431800"/>
          </a:xfrm>
          <a:prstGeom prst="rect">
            <a:avLst/>
          </a:prstGeom>
          <a:noFill/>
        </p:spPr>
        <p:txBody>
          <a:bodyPr wrap="square" bIns="0" rtlCol="0" anchor="ctr" anchorCtr="0">
            <a:normAutofit/>
          </a:bodyPr>
          <a:lstStyle/>
          <a:p>
            <a:pPr lvl="0" algn="ctr">
              <a:buClrTx/>
              <a:buSzTx/>
              <a:buFontTx/>
            </a:pPr>
            <a:r>
              <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6" name="文本框 15"/>
          <p:cNvSpPr txBox="1"/>
          <p:nvPr/>
        </p:nvSpPr>
        <p:spPr>
          <a:xfrm>
            <a:off x="9287510" y="4485640"/>
            <a:ext cx="1800225" cy="1107440"/>
          </a:xfrm>
          <a:prstGeom prst="rect">
            <a:avLst/>
          </a:prstGeom>
          <a:noFill/>
        </p:spPr>
        <p:txBody>
          <a:bodyPr wrap="square" rtlCol="0">
            <a:normAutofit lnSpcReduction="10000"/>
          </a:bodyPr>
          <a:lstStyle/>
          <a:p>
            <a:pPr lvl="0" algn="l">
              <a:lnSpc>
                <a:spcPct val="130000"/>
              </a:lnSpc>
              <a:spcAft>
                <a:spcPts val="1000"/>
              </a:spcAft>
              <a:buClrTx/>
              <a:buSzTx/>
              <a:buFontTx/>
            </a:pPr>
            <a:r>
              <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单击此处输入正文内容，文字是您思想的提炼，请尽量言简意赅的阐述观点。</a:t>
            </a: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a:p>
            <a:pPr lvl="0" algn="l">
              <a:lnSpc>
                <a:spcPct val="130000"/>
              </a:lnSpc>
              <a:spcAft>
                <a:spcPts val="1000"/>
              </a:spcAft>
              <a:buClrTx/>
              <a:buSzTx/>
              <a:buFontTx/>
            </a:pPr>
            <a:endParaRPr lang="zh-CN" altLang="en-US" sz="12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8" name="文本框 17"/>
          <p:cNvSpPr txBox="1"/>
          <p:nvPr/>
        </p:nvSpPr>
        <p:spPr>
          <a:xfrm>
            <a:off x="9287510" y="4053840"/>
            <a:ext cx="1800225" cy="431800"/>
          </a:xfrm>
          <a:prstGeom prst="rect">
            <a:avLst/>
          </a:prstGeom>
          <a:noFill/>
        </p:spPr>
        <p:txBody>
          <a:bodyPr wrap="square" bIns="0" rtlCol="0" anchor="ctr" anchorCtr="0">
            <a:normAutofit/>
          </a:bodyPr>
          <a:lstStyle/>
          <a:p>
            <a:pPr lvl="0" algn="ctr">
              <a:buClrTx/>
              <a:buSzTx/>
              <a:buFontTx/>
            </a:pPr>
            <a:r>
              <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b="1" spc="30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pic>
        <p:nvPicPr>
          <p:cNvPr id="5" name="图片 4" descr="7598174"/>
          <p:cNvPicPr>
            <a:picLocks noChangeAspect="1"/>
          </p:cNvPicPr>
          <p:nvPr/>
        </p:nvPicPr>
        <p:blipFill>
          <a:blip r:embed="rId1"/>
          <a:srcRect/>
          <a:stretch>
            <a:fillRect/>
          </a:stretch>
        </p:blipFill>
        <p:spPr>
          <a:xfrm>
            <a:off x="9318625" y="2165985"/>
            <a:ext cx="1750695" cy="1750695"/>
          </a:xfrm>
          <a:prstGeom prst="rect">
            <a:avLst/>
          </a:prstGeom>
        </p:spPr>
      </p:pic>
      <p:pic>
        <p:nvPicPr>
          <p:cNvPr id="20" name="图片 19" descr="7598896"/>
          <p:cNvPicPr>
            <a:picLocks noChangeAspect="1"/>
          </p:cNvPicPr>
          <p:nvPr/>
        </p:nvPicPr>
        <p:blipFill>
          <a:blip r:embed="rId2"/>
          <a:srcRect/>
          <a:stretch>
            <a:fillRect/>
          </a:stretch>
        </p:blipFill>
        <p:spPr>
          <a:xfrm>
            <a:off x="3904933" y="2172970"/>
            <a:ext cx="1737995" cy="1737995"/>
          </a:xfrm>
          <a:prstGeom prst="rect">
            <a:avLst/>
          </a:prstGeom>
        </p:spPr>
      </p:pic>
      <p:pic>
        <p:nvPicPr>
          <p:cNvPr id="26" name="图片 25" descr="7681235"/>
          <p:cNvPicPr>
            <a:picLocks noChangeAspect="1"/>
          </p:cNvPicPr>
          <p:nvPr/>
        </p:nvPicPr>
        <p:blipFill>
          <a:blip r:embed="rId3"/>
          <a:srcRect/>
          <a:stretch>
            <a:fillRect/>
          </a:stretch>
        </p:blipFill>
        <p:spPr>
          <a:xfrm>
            <a:off x="1189990" y="2172970"/>
            <a:ext cx="1738630" cy="1738630"/>
          </a:xfrm>
          <a:prstGeom prst="rect">
            <a:avLst/>
          </a:prstGeom>
        </p:spPr>
      </p:pic>
      <p:pic>
        <p:nvPicPr>
          <p:cNvPr id="21" name="图片 20" descr="7598431"/>
          <p:cNvPicPr>
            <a:picLocks noChangeAspect="1"/>
          </p:cNvPicPr>
          <p:nvPr/>
        </p:nvPicPr>
        <p:blipFill>
          <a:blip r:embed="rId4"/>
          <a:srcRect/>
          <a:stretch>
            <a:fillRect/>
          </a:stretch>
        </p:blipFill>
        <p:spPr>
          <a:xfrm>
            <a:off x="6608445" y="2165985"/>
            <a:ext cx="1744980" cy="1744980"/>
          </a:xfrm>
          <a:prstGeom prst="rect">
            <a:avLst/>
          </a:prstGeom>
        </p:spPr>
      </p:pic>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43" name="Rectangle 42"/>
          <p:cNvSpPr/>
          <p:nvPr/>
        </p:nvSpPr>
        <p:spPr>
          <a:xfrm>
            <a:off x="6856413" y="1701800"/>
            <a:ext cx="254000" cy="255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chemeClr val="lt1"/>
                </a:solidFill>
                <a:effectLst/>
                <a:uLnTx/>
                <a:uFillTx/>
                <a:latin typeface="Arial" panose="020B0604020202020204"/>
                <a:ea typeface="微软雅黑" panose="020B0503020204020204" pitchFamily="34" charset="-122"/>
                <a:cs typeface="思源黑体 CN Regular" panose="020B0500000000000000" charset="-122"/>
                <a:sym typeface="Arial" panose="020B0604020202020204"/>
              </a:rPr>
              <a:t>+</a:t>
            </a:r>
            <a:endParaRPr kumimoji="0" lang="en-US" sz="1400" b="1" i="0" u="none" strike="noStrike" kern="1200" cap="none" spc="0" normalizeH="0" baseline="0" noProof="0">
              <a:ln>
                <a:noFill/>
              </a:ln>
              <a:solidFill>
                <a:schemeClr val="lt1"/>
              </a:solidFill>
              <a:effectLst/>
              <a:uLnTx/>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44" name="TextBox 43"/>
          <p:cNvSpPr txBox="1"/>
          <p:nvPr/>
        </p:nvSpPr>
        <p:spPr>
          <a:xfrm>
            <a:off x="7189788" y="1649413"/>
            <a:ext cx="3830638" cy="291465"/>
          </a:xfrm>
          <a:prstGeom prst="rect">
            <a:avLst/>
          </a:prstGeom>
          <a:noFill/>
        </p:spPr>
        <p:txBody>
          <a:bodyPr wrap="square" bIns="0" rtlCol="0" anchor="t">
            <a:spAutoFit/>
          </a:bodyPr>
          <a:lstStyle/>
          <a:p>
            <a:pPr lvl="0" algn="l">
              <a:buClrTx/>
              <a:buSzTx/>
              <a:buFontTx/>
            </a:pPr>
            <a:r>
              <a:rPr lang="en-US" sz="16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单击添加小标题</a:t>
            </a:r>
            <a:endParaRPr lang="en-US" sz="16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41" name="Rectangle 40"/>
          <p:cNvSpPr/>
          <p:nvPr/>
        </p:nvSpPr>
        <p:spPr>
          <a:xfrm>
            <a:off x="6856413" y="3244850"/>
            <a:ext cx="254000" cy="2555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chemeClr val="lt1"/>
                </a:solidFill>
                <a:effectLst/>
                <a:uLnTx/>
                <a:uFillTx/>
                <a:latin typeface="Arial" panose="020B0604020202020204"/>
                <a:ea typeface="微软雅黑" panose="020B0503020204020204" pitchFamily="34" charset="-122"/>
                <a:cs typeface="思源黑体 CN Regular" panose="020B0500000000000000" charset="-122"/>
                <a:sym typeface="Arial" panose="020B0604020202020204"/>
              </a:rPr>
              <a:t>+</a:t>
            </a:r>
            <a:endParaRPr kumimoji="0" lang="en-US" sz="1400" b="1" i="0" u="none" strike="noStrike" kern="1200" cap="none" spc="0" normalizeH="0" baseline="0" noProof="0">
              <a:ln>
                <a:noFill/>
              </a:ln>
              <a:solidFill>
                <a:schemeClr val="lt1"/>
              </a:solidFill>
              <a:effectLst/>
              <a:uLnTx/>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9" name="Rectangle 38"/>
          <p:cNvSpPr/>
          <p:nvPr/>
        </p:nvSpPr>
        <p:spPr>
          <a:xfrm>
            <a:off x="6856413" y="4787900"/>
            <a:ext cx="254000" cy="255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chemeClr val="lt1"/>
                </a:solidFill>
                <a:effectLst/>
                <a:uLnTx/>
                <a:uFillTx/>
                <a:latin typeface="Arial" panose="020B0604020202020204"/>
                <a:ea typeface="微软雅黑" panose="020B0503020204020204" pitchFamily="34" charset="-122"/>
                <a:cs typeface="思源黑体 CN Regular" panose="020B0500000000000000" charset="-122"/>
                <a:sym typeface="Arial" panose="020B0604020202020204"/>
              </a:rPr>
              <a:t>-</a:t>
            </a:r>
            <a:endParaRPr kumimoji="0" lang="en-US" sz="1400" b="1" i="0" u="none" strike="noStrike" kern="1200" cap="none" spc="0" normalizeH="0" baseline="0" noProof="0">
              <a:ln>
                <a:noFill/>
              </a:ln>
              <a:solidFill>
                <a:schemeClr val="lt1"/>
              </a:solidFill>
              <a:effectLst/>
              <a:uLnTx/>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6" name="TextBox 43"/>
          <p:cNvSpPr txBox="1"/>
          <p:nvPr/>
        </p:nvSpPr>
        <p:spPr>
          <a:xfrm>
            <a:off x="7189788" y="1944688"/>
            <a:ext cx="3830638" cy="933782"/>
          </a:xfrm>
          <a:prstGeom prst="rect">
            <a:avLst/>
          </a:prstGeom>
          <a:noFill/>
        </p:spPr>
        <p:txBody>
          <a:bodyPr vert="horz" wrap="square" lIns="91440" tIns="45720" rIns="91440" bIns="45720" rtlCol="0" anchor="t" anchorCtr="0" compatLnSpc="0">
            <a:spAutoFit/>
          </a:bodyPr>
          <a:lstStyle/>
          <a:p>
            <a:pPr lvl="0" algn="l">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单击此处输入你的正文，文字是您思想的提炼，为了最终演示发布的良好效果，请尽量言简意赅的阐述观点；根据需要可酌情增减文字，以便观者可以准确理解您所传达的信息。</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2" name="TextBox 43"/>
          <p:cNvSpPr txBox="1"/>
          <p:nvPr/>
        </p:nvSpPr>
        <p:spPr>
          <a:xfrm>
            <a:off x="7230428" y="3165158"/>
            <a:ext cx="3830638" cy="291465"/>
          </a:xfrm>
          <a:prstGeom prst="rect">
            <a:avLst/>
          </a:prstGeom>
          <a:noFill/>
        </p:spPr>
        <p:txBody>
          <a:bodyPr wrap="square" bIns="0" rtlCol="0" anchor="t">
            <a:spAutoFit/>
          </a:bodyPr>
          <a:lstStyle/>
          <a:p>
            <a:pPr lvl="0" algn="l">
              <a:buClrTx/>
              <a:buSzTx/>
              <a:buFontTx/>
            </a:pPr>
            <a:r>
              <a:rPr lang="en-US" sz="16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单击添加小标题</a:t>
            </a:r>
            <a:endParaRPr lang="en-US" sz="16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5" name="TextBox 43"/>
          <p:cNvSpPr txBox="1"/>
          <p:nvPr/>
        </p:nvSpPr>
        <p:spPr>
          <a:xfrm>
            <a:off x="7230428" y="3460433"/>
            <a:ext cx="3830638" cy="933782"/>
          </a:xfrm>
          <a:prstGeom prst="rect">
            <a:avLst/>
          </a:prstGeom>
          <a:noFill/>
        </p:spPr>
        <p:txBody>
          <a:bodyPr vert="horz" wrap="square" lIns="91440" tIns="45720" rIns="91440" bIns="45720" rtlCol="0" anchor="t" anchorCtr="0" compatLnSpc="0">
            <a:spAutoFit/>
          </a:bodyPr>
          <a:lstStyle/>
          <a:p>
            <a:pPr lvl="0" algn="l">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单击此处输入你的正文，文字是您思想的提炼，为了最终演示发布的良好效果，请尽量言简意赅的阐述观点；根据需要可酌情增减文字，以便观者可以准确理解您所传达的信息。</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6" name="TextBox 43"/>
          <p:cNvSpPr txBox="1"/>
          <p:nvPr/>
        </p:nvSpPr>
        <p:spPr>
          <a:xfrm>
            <a:off x="7230428" y="4735513"/>
            <a:ext cx="3830638" cy="291465"/>
          </a:xfrm>
          <a:prstGeom prst="rect">
            <a:avLst/>
          </a:prstGeom>
          <a:noFill/>
        </p:spPr>
        <p:txBody>
          <a:bodyPr wrap="square" bIns="0" rtlCol="0" anchor="t">
            <a:spAutoFit/>
          </a:bodyPr>
          <a:lstStyle/>
          <a:p>
            <a:pPr lvl="0" algn="l">
              <a:buClrTx/>
              <a:buSzTx/>
              <a:buFontTx/>
            </a:pPr>
            <a:r>
              <a:rPr lang="en-US" sz="16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单击添加小标题</a:t>
            </a:r>
            <a:endParaRPr lang="en-US" sz="16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7" name="TextBox 43"/>
          <p:cNvSpPr txBox="1"/>
          <p:nvPr/>
        </p:nvSpPr>
        <p:spPr>
          <a:xfrm>
            <a:off x="7230428" y="5030788"/>
            <a:ext cx="3830638" cy="933782"/>
          </a:xfrm>
          <a:prstGeom prst="rect">
            <a:avLst/>
          </a:prstGeom>
          <a:noFill/>
        </p:spPr>
        <p:txBody>
          <a:bodyPr vert="horz" wrap="square" lIns="91440" tIns="45720" rIns="91440" bIns="45720" rtlCol="0" anchor="t" anchorCtr="0" compatLnSpc="0">
            <a:spAutoFit/>
          </a:bodyPr>
          <a:lstStyle/>
          <a:p>
            <a:pPr lvl="0" algn="l">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单击此处输入你的正文，文字是您思想的提炼，为了最终演示发布的良好效果，请尽量言简意赅的阐述观点；根据需要可酌情增减文字，以便观者可以准确理解您所传达的信息。</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graphicFrame>
        <p:nvGraphicFramePr>
          <p:cNvPr id="7" name="图表 6" descr="7b0a202020202263686172745265734964223a20223230343734353236220a7d0a"/>
          <p:cNvGraphicFramePr/>
          <p:nvPr/>
        </p:nvGraphicFramePr>
        <p:xfrm>
          <a:off x="536575" y="1869440"/>
          <a:ext cx="5816600" cy="3756660"/>
        </p:xfrm>
        <a:graphic>
          <a:graphicData uri="http://schemas.openxmlformats.org/drawingml/2006/chart">
            <c:chart xmlns:c="http://schemas.openxmlformats.org/drawingml/2006/chart" xmlns:r="http://schemas.openxmlformats.org/officeDocument/2006/relationships" r:id="rId1"/>
          </a:graphicData>
        </a:graphic>
      </p:graphicFrame>
      <p:sp>
        <p:nvSpPr>
          <p:cNvPr id="2" name="TextBox 43"/>
          <p:cNvSpPr txBox="1"/>
          <p:nvPr/>
        </p:nvSpPr>
        <p:spPr>
          <a:xfrm>
            <a:off x="837883" y="1577658"/>
            <a:ext cx="3830638" cy="322580"/>
          </a:xfrm>
          <a:prstGeom prst="rect">
            <a:avLst/>
          </a:prstGeom>
          <a:noFill/>
        </p:spPr>
        <p:txBody>
          <a:bodyPr wrap="square" bIns="0" rtlCol="0" anchor="t">
            <a:spAutoFit/>
          </a:bodyPr>
          <a:lstStyle/>
          <a:p>
            <a:pPr lvl="0" algn="l">
              <a:buClrTx/>
              <a:buSzTx/>
              <a:buFontTx/>
            </a:pPr>
            <a:r>
              <a:rPr lang="zh-CN" altLang="en-US" b="1" spc="100" dirty="0">
                <a:solidFill>
                  <a:schemeClr val="accent1"/>
                </a:solidFill>
                <a:uFillTx/>
                <a:latin typeface="Arial" panose="020B0604020202020204"/>
                <a:ea typeface="微软雅黑" panose="020B0503020204020204" pitchFamily="34" charset="-122"/>
                <a:cs typeface="思源黑体 CN Regular" panose="020B0500000000000000" charset="-122"/>
                <a:sym typeface="Arial" panose="020B0604020202020204"/>
              </a:rPr>
              <a:t>图表</a:t>
            </a:r>
            <a:r>
              <a:rPr lang="en-US" b="1" spc="100" dirty="0">
                <a:solidFill>
                  <a:schemeClr val="accent1"/>
                </a:solidFill>
                <a:uFillTx/>
                <a:latin typeface="Arial" panose="020B0604020202020204"/>
                <a:ea typeface="微软雅黑" panose="020B0503020204020204" pitchFamily="34" charset="-122"/>
                <a:cs typeface="思源黑体 CN Regular" panose="020B0500000000000000" charset="-122"/>
                <a:sym typeface="Arial" panose="020B0604020202020204"/>
              </a:rPr>
              <a:t>标题</a:t>
            </a:r>
            <a:endParaRPr lang="en-US" b="1" spc="100" dirty="0">
              <a:solidFill>
                <a:schemeClr val="accent1"/>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nvGrpSpPr>
          <p:cNvPr id="8" name="组合 7"/>
          <p:cNvGrpSpPr/>
          <p:nvPr/>
        </p:nvGrpSpPr>
        <p:grpSpPr>
          <a:xfrm>
            <a:off x="12452" y="1884680"/>
            <a:ext cx="12167817" cy="3733165"/>
            <a:chOff x="1170" y="3118"/>
            <a:chExt cx="16861" cy="5173"/>
          </a:xfrm>
        </p:grpSpPr>
        <p:sp>
          <p:nvSpPr>
            <p:cNvPr id="2" name="矩形 1"/>
            <p:cNvSpPr/>
            <p:nvPr/>
          </p:nvSpPr>
          <p:spPr>
            <a:xfrm flipV="1">
              <a:off x="1170" y="5596"/>
              <a:ext cx="16861" cy="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1" name="文本框 20"/>
            <p:cNvSpPr txBox="1"/>
            <p:nvPr/>
          </p:nvSpPr>
          <p:spPr>
            <a:xfrm>
              <a:off x="3174" y="3126"/>
              <a:ext cx="2154" cy="794"/>
            </a:xfrm>
            <a:prstGeom prst="rect">
              <a:avLst/>
            </a:prstGeom>
            <a:noFill/>
          </p:spPr>
          <p:txBody>
            <a:bodyPr wrap="square" bIns="0" rtlCol="0" anchor="ctr" anchorCtr="0">
              <a:normAutofit/>
            </a:bodyPr>
            <a:lstStyle/>
            <a:p>
              <a:pPr lvl="0" algn="ctr">
                <a:buClrTx/>
                <a:buSzTx/>
                <a:buFontTx/>
              </a:pPr>
              <a:r>
                <a:rPr lang="zh-CN" altLang="en-US" sz="2400" b="1" spc="300">
                  <a:solidFill>
                    <a:schemeClr val="accent1"/>
                  </a:solidFill>
                  <a:uFillTx/>
                  <a:latin typeface="Arial" panose="020B0604020202020204"/>
                  <a:ea typeface="微软雅黑" panose="020B0503020204020204" pitchFamily="34" charset="-122"/>
                  <a:cs typeface="思源黑体 CN Regular" panose="020B0500000000000000" charset="-122"/>
                  <a:sym typeface="Arial" panose="020B0604020202020204"/>
                </a:rPr>
                <a:t>20XX</a:t>
              </a:r>
              <a:endParaRPr lang="zh-CN" altLang="en-US" sz="2400" b="1" spc="300">
                <a:solidFill>
                  <a:schemeClr val="accent1"/>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0" name="文本框 29"/>
            <p:cNvSpPr txBox="1"/>
            <p:nvPr/>
          </p:nvSpPr>
          <p:spPr>
            <a:xfrm flipH="1">
              <a:off x="4855" y="4244"/>
              <a:ext cx="3628" cy="1020"/>
            </a:xfrm>
            <a:prstGeom prst="rect">
              <a:avLst/>
            </a:prstGeom>
            <a:noFill/>
          </p:spPr>
          <p:txBody>
            <a:bodyPr wrap="square" rtlCol="0">
              <a:normAutofit/>
            </a:bodyPr>
            <a:lstStyle/>
            <a:p>
              <a:pPr lvl="0" algn="l">
                <a:lnSpc>
                  <a:spcPct val="130000"/>
                </a:lnSpc>
                <a:spcAft>
                  <a:spcPts val="1000"/>
                </a:spcAft>
                <a:buClrTx/>
                <a:buSzTx/>
                <a:buFontTx/>
              </a:pPr>
              <a:r>
                <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a:t>
              </a:r>
              <a:endPar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5" name="矩形 4"/>
            <p:cNvSpPr/>
            <p:nvPr/>
          </p:nvSpPr>
          <p:spPr>
            <a:xfrm rot="5400000">
              <a:off x="3400" y="4738"/>
              <a:ext cx="1701" cy="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9" name="椭圆 8"/>
            <p:cNvSpPr/>
            <p:nvPr/>
          </p:nvSpPr>
          <p:spPr>
            <a:xfrm>
              <a:off x="4179" y="5527"/>
              <a:ext cx="144" cy="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4" name="椭圆 13"/>
            <p:cNvSpPr/>
            <p:nvPr/>
          </p:nvSpPr>
          <p:spPr>
            <a:xfrm>
              <a:off x="3825" y="4344"/>
              <a:ext cx="850" cy="850"/>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7" name="矩形 26"/>
            <p:cNvSpPr/>
            <p:nvPr/>
          </p:nvSpPr>
          <p:spPr>
            <a:xfrm rot="5400000">
              <a:off x="9238" y="4739"/>
              <a:ext cx="1701" cy="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9" name="椭圆 28"/>
            <p:cNvSpPr/>
            <p:nvPr/>
          </p:nvSpPr>
          <p:spPr>
            <a:xfrm>
              <a:off x="10017" y="5528"/>
              <a:ext cx="144" cy="1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1" name="椭圆 30"/>
            <p:cNvSpPr/>
            <p:nvPr/>
          </p:nvSpPr>
          <p:spPr>
            <a:xfrm>
              <a:off x="9659" y="4335"/>
              <a:ext cx="850" cy="850"/>
            </a:xfrm>
            <a:prstGeom prst="ellipse">
              <a:avLst/>
            </a:prstGeom>
            <a:solidFill>
              <a:schemeClr val="accent3"/>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6" name="文本框 35"/>
            <p:cNvSpPr txBox="1"/>
            <p:nvPr/>
          </p:nvSpPr>
          <p:spPr>
            <a:xfrm>
              <a:off x="9012" y="3118"/>
              <a:ext cx="2154" cy="794"/>
            </a:xfrm>
            <a:prstGeom prst="rect">
              <a:avLst/>
            </a:prstGeom>
            <a:noFill/>
          </p:spPr>
          <p:txBody>
            <a:bodyPr wrap="square" bIns="0" rtlCol="0" anchor="ctr" anchorCtr="0"/>
            <a:lstStyle/>
            <a:p>
              <a:pPr lvl="0" algn="ctr">
                <a:buClrTx/>
                <a:buSzTx/>
                <a:buFontTx/>
              </a:pPr>
              <a:r>
                <a:rPr lang="zh-CN" altLang="en-US" sz="2400" b="1" spc="300">
                  <a:solidFill>
                    <a:schemeClr val="accent3"/>
                  </a:solidFill>
                  <a:uFillTx/>
                  <a:latin typeface="Arial" panose="020B0604020202020204"/>
                  <a:ea typeface="微软雅黑" panose="020B0503020204020204" pitchFamily="34" charset="-122"/>
                  <a:cs typeface="思源黑体 CN Regular" panose="020B0500000000000000" charset="-122"/>
                  <a:sym typeface="Arial" panose="020B0604020202020204"/>
                </a:rPr>
                <a:t>20XX</a:t>
              </a:r>
              <a:endParaRPr lang="zh-CN" altLang="en-US" sz="2400" b="1" spc="300">
                <a:solidFill>
                  <a:schemeClr val="accent3"/>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7" name="文本框 36"/>
            <p:cNvSpPr txBox="1"/>
            <p:nvPr/>
          </p:nvSpPr>
          <p:spPr>
            <a:xfrm flipH="1">
              <a:off x="10662" y="4245"/>
              <a:ext cx="3628" cy="1020"/>
            </a:xfrm>
            <a:prstGeom prst="rect">
              <a:avLst/>
            </a:prstGeom>
            <a:noFill/>
          </p:spPr>
          <p:txBody>
            <a:bodyPr wrap="square" rtlCol="0">
              <a:normAutofit/>
            </a:bodyPr>
            <a:lstStyle/>
            <a:p>
              <a:pPr lvl="0" algn="l">
                <a:lnSpc>
                  <a:spcPct val="130000"/>
                </a:lnSpc>
                <a:spcAft>
                  <a:spcPts val="1000"/>
                </a:spcAft>
                <a:buClrTx/>
                <a:buSzTx/>
                <a:buFontTx/>
              </a:pPr>
              <a:r>
                <a:rPr lang="zh-CN" altLang="en-US" sz="1400" spc="150" dirty="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a:t>
              </a:r>
              <a:endParaRPr lang="zh-CN" altLang="en-US" sz="1400" spc="150" dirty="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7" name="矩形 6"/>
            <p:cNvSpPr/>
            <p:nvPr/>
          </p:nvSpPr>
          <p:spPr>
            <a:xfrm rot="5400000">
              <a:off x="6266" y="6620"/>
              <a:ext cx="1701" cy="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8" name="椭圆 17"/>
            <p:cNvSpPr/>
            <p:nvPr/>
          </p:nvSpPr>
          <p:spPr>
            <a:xfrm>
              <a:off x="6691" y="6232"/>
              <a:ext cx="850" cy="850"/>
            </a:xfrm>
            <a:prstGeom prst="ellipse">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0" name="文本框 19"/>
            <p:cNvSpPr txBox="1"/>
            <p:nvPr/>
          </p:nvSpPr>
          <p:spPr>
            <a:xfrm>
              <a:off x="6040" y="7496"/>
              <a:ext cx="2154" cy="794"/>
            </a:xfrm>
            <a:prstGeom prst="rect">
              <a:avLst/>
            </a:prstGeom>
            <a:noFill/>
          </p:spPr>
          <p:txBody>
            <a:bodyPr wrap="square" bIns="0" rtlCol="0" anchor="ctr" anchorCtr="0"/>
            <a:lstStyle/>
            <a:p>
              <a:pPr lvl="0" algn="ctr">
                <a:buClrTx/>
                <a:buSzTx/>
                <a:buFontTx/>
              </a:pPr>
              <a:r>
                <a:rPr lang="zh-CN" altLang="en-US" sz="2400" b="1" spc="300">
                  <a:solidFill>
                    <a:schemeClr val="accent2"/>
                  </a:solidFill>
                  <a:uFillTx/>
                  <a:latin typeface="Arial" panose="020B0604020202020204"/>
                  <a:ea typeface="微软雅黑" panose="020B0503020204020204" pitchFamily="34" charset="-122"/>
                  <a:cs typeface="思源黑体 CN Regular" panose="020B0500000000000000" charset="-122"/>
                  <a:sym typeface="Arial" panose="020B0604020202020204"/>
                </a:rPr>
                <a:t>20XX</a:t>
              </a:r>
              <a:endParaRPr lang="zh-CN" altLang="en-US" sz="2400" b="1" spc="300">
                <a:solidFill>
                  <a:schemeClr val="accent2"/>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2" name="文本框 21"/>
            <p:cNvSpPr txBox="1"/>
            <p:nvPr/>
          </p:nvSpPr>
          <p:spPr>
            <a:xfrm flipH="1">
              <a:off x="7794" y="6152"/>
              <a:ext cx="3628" cy="1020"/>
            </a:xfrm>
            <a:prstGeom prst="rect">
              <a:avLst/>
            </a:prstGeom>
            <a:noFill/>
          </p:spPr>
          <p:txBody>
            <a:bodyPr wrap="square" rtlCol="0">
              <a:normAutofit/>
            </a:bodyPr>
            <a:lstStyle/>
            <a:p>
              <a:pPr lvl="0" algn="l">
                <a:lnSpc>
                  <a:spcPct val="130000"/>
                </a:lnSpc>
                <a:spcAft>
                  <a:spcPts val="1000"/>
                </a:spcAft>
                <a:buClrTx/>
                <a:buSzTx/>
                <a:buFontTx/>
              </a:pPr>
              <a:r>
                <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a:t>
              </a:r>
              <a:endPar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6" name="椭圆 15"/>
            <p:cNvSpPr/>
            <p:nvPr/>
          </p:nvSpPr>
          <p:spPr>
            <a:xfrm>
              <a:off x="7044" y="5666"/>
              <a:ext cx="144" cy="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9" name="矩形 38"/>
            <p:cNvSpPr/>
            <p:nvPr/>
          </p:nvSpPr>
          <p:spPr>
            <a:xfrm rot="5400000">
              <a:off x="12073" y="6621"/>
              <a:ext cx="1701" cy="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41" name="椭圆 40"/>
            <p:cNvSpPr/>
            <p:nvPr/>
          </p:nvSpPr>
          <p:spPr>
            <a:xfrm>
              <a:off x="12498" y="6229"/>
              <a:ext cx="850" cy="850"/>
            </a:xfrm>
            <a:prstGeom prst="ellipse">
              <a:avLst/>
            </a:prstGeom>
            <a:solidFill>
              <a:schemeClr val="accent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43" name="文本框 42"/>
            <p:cNvSpPr txBox="1"/>
            <p:nvPr/>
          </p:nvSpPr>
          <p:spPr>
            <a:xfrm>
              <a:off x="11847" y="7497"/>
              <a:ext cx="2154" cy="794"/>
            </a:xfrm>
            <a:prstGeom prst="rect">
              <a:avLst/>
            </a:prstGeom>
            <a:noFill/>
          </p:spPr>
          <p:txBody>
            <a:bodyPr wrap="square" bIns="0" rtlCol="0" anchor="ctr" anchorCtr="0"/>
            <a:lstStyle/>
            <a:p>
              <a:pPr lvl="0" algn="ctr">
                <a:buClrTx/>
                <a:buSzTx/>
                <a:buFontTx/>
              </a:pPr>
              <a:r>
                <a:rPr lang="zh-CN" altLang="en-US" sz="2400" b="1" spc="300">
                  <a:solidFill>
                    <a:schemeClr val="accent4"/>
                  </a:solidFill>
                  <a:uFillTx/>
                  <a:latin typeface="Arial" panose="020B0604020202020204"/>
                  <a:ea typeface="微软雅黑" panose="020B0503020204020204" pitchFamily="34" charset="-122"/>
                  <a:cs typeface="思源黑体 CN Regular" panose="020B0500000000000000" charset="-122"/>
                  <a:sym typeface="Arial" panose="020B0604020202020204"/>
                </a:rPr>
                <a:t>20XX</a:t>
              </a:r>
              <a:endParaRPr lang="zh-CN" altLang="en-US" sz="2400" b="1" spc="300">
                <a:solidFill>
                  <a:schemeClr val="accent4"/>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44" name="文本框 43"/>
            <p:cNvSpPr txBox="1"/>
            <p:nvPr/>
          </p:nvSpPr>
          <p:spPr>
            <a:xfrm flipH="1">
              <a:off x="13585" y="6153"/>
              <a:ext cx="3628" cy="1020"/>
            </a:xfrm>
            <a:prstGeom prst="rect">
              <a:avLst/>
            </a:prstGeom>
            <a:noFill/>
          </p:spPr>
          <p:txBody>
            <a:bodyPr wrap="square" rtlCol="0">
              <a:normAutofit/>
            </a:bodyPr>
            <a:lstStyle/>
            <a:p>
              <a:pPr lvl="0" algn="l">
                <a:lnSpc>
                  <a:spcPct val="130000"/>
                </a:lnSpc>
                <a:spcAft>
                  <a:spcPts val="1000"/>
                </a:spcAft>
                <a:buClrTx/>
                <a:buSzTx/>
                <a:buFontTx/>
              </a:pPr>
              <a:r>
                <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a:t>
              </a:r>
              <a:endPar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8" name="椭圆 37"/>
            <p:cNvSpPr/>
            <p:nvPr/>
          </p:nvSpPr>
          <p:spPr>
            <a:xfrm>
              <a:off x="12851" y="5667"/>
              <a:ext cx="144" cy="1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pic>
        <p:nvPicPr>
          <p:cNvPr id="6" name="图片 5" descr="32313538383938393b32313538373838363bb7a8e9b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56130" y="2887980"/>
            <a:ext cx="360000" cy="360000"/>
          </a:xfrm>
          <a:prstGeom prst="rect">
            <a:avLst/>
          </a:prstGeom>
        </p:spPr>
      </p:pic>
      <p:pic>
        <p:nvPicPr>
          <p:cNvPr id="10" name="图片 9" descr="32313538383938393b32313538373837363bb6d4bbb0"/>
          <p:cNvPicPr>
            <a:picLocks noChangeAspect="1"/>
          </p:cNvPicPr>
          <p:nvPr/>
        </p:nvPicPr>
        <p:blipFill>
          <a:blip r:embed="rId3"/>
          <a:stretch>
            <a:fillRect/>
          </a:stretch>
        </p:blipFill>
        <p:spPr>
          <a:xfrm>
            <a:off x="6269355" y="2885440"/>
            <a:ext cx="360000" cy="360000"/>
          </a:xfrm>
          <a:prstGeom prst="rect">
            <a:avLst/>
          </a:prstGeom>
        </p:spPr>
      </p:pic>
      <p:pic>
        <p:nvPicPr>
          <p:cNvPr id="23" name="图片 22" descr="32313538383938393b32313538373838383bd1ddcab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7975" y="4249420"/>
            <a:ext cx="360000" cy="360000"/>
          </a:xfrm>
          <a:prstGeom prst="rect">
            <a:avLst/>
          </a:prstGeom>
        </p:spPr>
      </p:pic>
      <p:pic>
        <p:nvPicPr>
          <p:cNvPr id="11" name="图片 10" descr="32313538383938393b32313538373837303bb9abcec4b0fc"/>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420" y="4239260"/>
            <a:ext cx="360000" cy="360000"/>
          </a:xfrm>
          <a:prstGeom prst="rect">
            <a:avLst/>
          </a:prstGeom>
        </p:spPr>
      </p:pic>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600200"/>
            <a:ext cx="12220575" cy="3656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pic>
        <p:nvPicPr>
          <p:cNvPr id="6" name="图片 5" descr="VCG41N1292190125"/>
          <p:cNvPicPr>
            <a:picLocks noChangeAspect="1"/>
          </p:cNvPicPr>
          <p:nvPr/>
        </p:nvPicPr>
        <p:blipFill>
          <a:blip r:embed="rId1"/>
          <a:srcRect/>
          <a:stretch>
            <a:fillRect/>
          </a:stretch>
        </p:blipFill>
        <p:spPr>
          <a:xfrm flipH="1">
            <a:off x="7269480" y="1600200"/>
            <a:ext cx="4951095" cy="3657600"/>
          </a:xfrm>
          <a:prstGeom prst="rect">
            <a:avLst/>
          </a:prstGeom>
        </p:spPr>
      </p:pic>
      <p:sp>
        <p:nvSpPr>
          <p:cNvPr id="8" name="矩形 7"/>
          <p:cNvSpPr/>
          <p:nvPr/>
        </p:nvSpPr>
        <p:spPr>
          <a:xfrm>
            <a:off x="7268845" y="1600200"/>
            <a:ext cx="4951730" cy="365696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nvGrpSpPr>
          <p:cNvPr id="9" name="组合 8"/>
          <p:cNvGrpSpPr/>
          <p:nvPr/>
        </p:nvGrpSpPr>
        <p:grpSpPr>
          <a:xfrm>
            <a:off x="556260" y="2231390"/>
            <a:ext cx="8885555" cy="2553335"/>
            <a:chOff x="1024" y="3390"/>
            <a:chExt cx="13993" cy="4021"/>
          </a:xfrm>
        </p:grpSpPr>
        <p:grpSp>
          <p:nvGrpSpPr>
            <p:cNvPr id="10" name="组合 9"/>
            <p:cNvGrpSpPr/>
            <p:nvPr/>
          </p:nvGrpSpPr>
          <p:grpSpPr>
            <a:xfrm>
              <a:off x="1024" y="3390"/>
              <a:ext cx="13993" cy="4021"/>
              <a:chOff x="1024" y="3390"/>
              <a:chExt cx="13993" cy="4021"/>
            </a:xfrm>
          </p:grpSpPr>
          <p:sp>
            <p:nvSpPr>
              <p:cNvPr id="11" name="文本框 10"/>
              <p:cNvSpPr txBox="1"/>
              <p:nvPr/>
            </p:nvSpPr>
            <p:spPr>
              <a:xfrm>
                <a:off x="4846" y="5566"/>
                <a:ext cx="5857" cy="871"/>
              </a:xfrm>
              <a:prstGeom prst="rect">
                <a:avLst/>
              </a:prstGeom>
              <a:noFill/>
            </p:spPr>
            <p:txBody>
              <a:bodyPr wrap="square" rtlCol="0" anchor="t" anchorCtr="0">
                <a:spAutoFit/>
              </a:bodyPr>
              <a:lstStyle/>
              <a:p>
                <a:pPr fontAlgn="ctr">
                  <a:lnSpc>
                    <a:spcPct val="150000"/>
                  </a:lnSpc>
                </a:pPr>
                <a:r>
                  <a:rPr lang="en-US" altLang="zh-CN" sz="1000">
                    <a:solidFill>
                      <a:schemeClr val="bg1">
                        <a:alpha val="50000"/>
                      </a:schemeClr>
                    </a:solidFill>
                    <a:latin typeface="Arial" panose="020B0604020202020204"/>
                    <a:ea typeface="微软雅黑" panose="020B0503020204020204" pitchFamily="34" charset="-122"/>
                    <a:sym typeface="Arial" panose="020B0604020202020204"/>
                  </a:rPr>
                  <a:t>使命 Mission——</a:t>
                </a: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简单创作、轻松表达、实现价值的连接。</a:t>
                </a:r>
                <a:endParaRPr lang="zh-CN" altLang="en-US" sz="1000">
                  <a:solidFill>
                    <a:schemeClr val="bg1">
                      <a:alpha val="50000"/>
                    </a:schemeClr>
                  </a:solidFill>
                  <a:latin typeface="Arial" panose="020B0604020202020204"/>
                  <a:ea typeface="微软雅黑" panose="020B0503020204020204" pitchFamily="34" charset="-122"/>
                  <a:sym typeface="Arial" panose="020B0604020202020204"/>
                </a:endParaRPr>
              </a:p>
              <a:p>
                <a:pPr fontAlgn="ctr">
                  <a:lnSpc>
                    <a:spcPct val="150000"/>
                  </a:lnSpc>
                </a:pP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价值观 Values</a:t>
                </a:r>
                <a:r>
                  <a:rPr lang="en-US" altLang="zh-CN" sz="1000">
                    <a:solidFill>
                      <a:schemeClr val="bg1">
                        <a:alpha val="50000"/>
                      </a:schemeClr>
                    </a:solidFill>
                    <a:latin typeface="Arial" panose="020B0604020202020204"/>
                    <a:ea typeface="微软雅黑" panose="020B0503020204020204" pitchFamily="34" charset="-122"/>
                    <a:sym typeface="Arial" panose="020B0604020202020204"/>
                  </a:rPr>
                  <a:t>——</a:t>
                </a: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用户第一 / 坚持创新 / 诚信正直 / 乐观坚韧</a:t>
                </a:r>
                <a:endParaRPr lang="zh-CN" altLang="en-US" sz="1000">
                  <a:solidFill>
                    <a:schemeClr val="bg1">
                      <a:alpha val="50000"/>
                    </a:schemeClr>
                  </a:solidFill>
                  <a:latin typeface="Arial" panose="020B0604020202020204"/>
                  <a:ea typeface="微软雅黑" panose="020B0503020204020204" pitchFamily="34" charset="-122"/>
                  <a:sym typeface="Arial" panose="020B0604020202020204"/>
                </a:endParaRPr>
              </a:p>
            </p:txBody>
          </p:sp>
          <p:grpSp>
            <p:nvGrpSpPr>
              <p:cNvPr id="12" name="组合 11"/>
              <p:cNvGrpSpPr/>
              <p:nvPr/>
            </p:nvGrpSpPr>
            <p:grpSpPr>
              <a:xfrm>
                <a:off x="1024" y="3390"/>
                <a:ext cx="13993" cy="4021"/>
                <a:chOff x="1024" y="4653"/>
                <a:chExt cx="13993" cy="4021"/>
              </a:xfrm>
            </p:grpSpPr>
            <p:sp>
              <p:nvSpPr>
                <p:cNvPr id="13" name="文本框 12"/>
                <p:cNvSpPr txBox="1"/>
                <p:nvPr/>
              </p:nvSpPr>
              <p:spPr>
                <a:xfrm>
                  <a:off x="1024" y="4653"/>
                  <a:ext cx="5065" cy="4021"/>
                </a:xfrm>
                <a:prstGeom prst="rect">
                  <a:avLst/>
                </a:prstGeom>
                <a:noFill/>
              </p:spPr>
              <p:txBody>
                <a:bodyPr wrap="square" rtlCol="0" anchor="ctr" anchorCtr="0">
                  <a:spAutoFit/>
                </a:bodyPr>
                <a:lstStyle/>
                <a:p>
                  <a:pPr fontAlgn="ctr">
                    <a:lnSpc>
                      <a:spcPct val="100000"/>
                    </a:lnSpc>
                  </a:pPr>
                  <a:r>
                    <a:rPr lang="en-US" altLang="zh-CN" sz="16000" b="1">
                      <a:solidFill>
                        <a:schemeClr val="bg1">
                          <a:alpha val="15000"/>
                        </a:schemeClr>
                      </a:solidFill>
                      <a:latin typeface="Arial" panose="020B0604020202020204"/>
                      <a:ea typeface="微软雅黑" panose="020B0503020204020204" pitchFamily="34" charset="-122"/>
                      <a:sym typeface="Arial" panose="020B0604020202020204"/>
                    </a:rPr>
                    <a:t>02</a:t>
                  </a:r>
                  <a:endParaRPr lang="en-US" altLang="zh-CN" sz="16000" b="1">
                    <a:solidFill>
                      <a:schemeClr val="bg1">
                        <a:alpha val="15000"/>
                      </a:schemeClr>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4846" y="5452"/>
                  <a:ext cx="10171" cy="1113"/>
                </a:xfrm>
                <a:prstGeom prst="rect">
                  <a:avLst/>
                </a:prstGeom>
                <a:noFill/>
              </p:spPr>
              <p:txBody>
                <a:bodyPr wrap="square" rtlCol="0" anchor="ctr" anchorCtr="0">
                  <a:spAutoFit/>
                </a:bodyPr>
                <a:lstStyle/>
                <a:p>
                  <a:pPr fontAlgn="ctr">
                    <a:lnSpc>
                      <a:spcPct val="100000"/>
                    </a:lnSpc>
                  </a:pPr>
                  <a:r>
                    <a:rPr lang="zh-CN" altLang="en-US" sz="4000" b="1">
                      <a:solidFill>
                        <a:schemeClr val="bg1"/>
                      </a:solidFill>
                      <a:latin typeface="Arial" panose="020B0604020202020204"/>
                      <a:ea typeface="微软雅黑" panose="020B0503020204020204" pitchFamily="34" charset="-122"/>
                      <a:sym typeface="Arial" panose="020B0604020202020204"/>
                    </a:rPr>
                    <a:t>企业文化</a:t>
                  </a:r>
                  <a:endParaRPr lang="zh-CN" altLang="en-US" sz="4000" b="1">
                    <a:solidFill>
                      <a:schemeClr val="bg1"/>
                    </a:solidFill>
                    <a:latin typeface="Arial" panose="020B0604020202020204"/>
                    <a:ea typeface="微软雅黑" panose="020B0503020204020204" pitchFamily="34" charset="-122"/>
                    <a:sym typeface="Arial" panose="020B0604020202020204"/>
                  </a:endParaRPr>
                </a:p>
              </p:txBody>
            </p:sp>
          </p:grpSp>
        </p:grpSp>
        <p:cxnSp>
          <p:nvCxnSpPr>
            <p:cNvPr id="15" name="直接连接符 14"/>
            <p:cNvCxnSpPr/>
            <p:nvPr/>
          </p:nvCxnSpPr>
          <p:spPr>
            <a:xfrm>
              <a:off x="5049" y="5434"/>
              <a:ext cx="1134"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97" name="文本框 96"/>
          <p:cNvSpPr txBox="1"/>
          <p:nvPr/>
        </p:nvSpPr>
        <p:spPr>
          <a:xfrm>
            <a:off x="739140" y="603250"/>
            <a:ext cx="2586355" cy="46037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l" fontAlgn="ctr">
              <a:lnSpc>
                <a:spcPct val="100000"/>
              </a:lnSpc>
            </a:pPr>
            <a:r>
              <a:rPr lang="en-US" altLang="zh-CN" sz="24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24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grpSp>
        <p:nvGrpSpPr>
          <p:cNvPr id="107" name="组合 106"/>
          <p:cNvGrpSpPr/>
          <p:nvPr/>
        </p:nvGrpSpPr>
        <p:grpSpPr>
          <a:xfrm rot="16200000">
            <a:off x="1355725" y="5857240"/>
            <a:ext cx="35560" cy="929640"/>
            <a:chOff x="14318" y="1091"/>
            <a:chExt cx="56" cy="1464"/>
          </a:xfrm>
          <a:solidFill>
            <a:schemeClr val="accent1"/>
          </a:solidFill>
        </p:grpSpPr>
        <p:sp>
          <p:nvSpPr>
            <p:cNvPr id="104" name="矩形 103"/>
            <p:cNvSpPr/>
            <p:nvPr>
              <p:custDataLst>
                <p:tags r:id="rId2"/>
              </p:custDataLst>
            </p:nvPr>
          </p:nvSpPr>
          <p:spPr>
            <a:xfrm flipH="1">
              <a:off x="14318" y="2215"/>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5" name="矩形 104"/>
            <p:cNvSpPr/>
            <p:nvPr>
              <p:custDataLst>
                <p:tags r:id="rId3"/>
              </p:custDataLst>
            </p:nvPr>
          </p:nvSpPr>
          <p:spPr>
            <a:xfrm flipH="1">
              <a:off x="14318" y="1653"/>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6" name="矩形 105"/>
            <p:cNvSpPr/>
            <p:nvPr>
              <p:custDataLst>
                <p:tags r:id="rId4"/>
              </p:custDataLst>
            </p:nvPr>
          </p:nvSpPr>
          <p:spPr>
            <a:xfrm flipH="1">
              <a:off x="14318" y="1091"/>
              <a:ext cx="57" cy="3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grpSp>
      <p:grpSp>
        <p:nvGrpSpPr>
          <p:cNvPr id="25" name="组合 24"/>
          <p:cNvGrpSpPr/>
          <p:nvPr/>
        </p:nvGrpSpPr>
        <p:grpSpPr>
          <a:xfrm>
            <a:off x="11148060" y="702945"/>
            <a:ext cx="288290" cy="159385"/>
            <a:chOff x="17277" y="1136"/>
            <a:chExt cx="454" cy="251"/>
          </a:xfrm>
          <a:solidFill>
            <a:schemeClr val="accent2"/>
          </a:solidFill>
        </p:grpSpPr>
        <p:sp>
          <p:nvSpPr>
            <p:cNvPr id="26" name="矩形 25"/>
            <p:cNvSpPr/>
            <p:nvPr/>
          </p:nvSpPr>
          <p:spPr>
            <a:xfrm>
              <a:off x="17448" y="1136"/>
              <a:ext cx="283" cy="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27" name="矩形 26"/>
            <p:cNvSpPr/>
            <p:nvPr/>
          </p:nvSpPr>
          <p:spPr>
            <a:xfrm>
              <a:off x="17277" y="1296"/>
              <a:ext cx="454" cy="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Arial" panose="020B0604020202020204"/>
                <a:ea typeface="微软雅黑" panose="020B0503020204020204" pitchFamily="34" charset="-122"/>
                <a:cs typeface="思源黑体 CN Bold" panose="020B0800000000000000" charset="-122"/>
                <a:sym typeface="Arial" panose="020B0604020202020204"/>
              </a:endParaRPr>
            </a:p>
          </p:txBody>
        </p:sp>
      </p:gr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7598896"/>
          <p:cNvPicPr>
            <a:picLocks noChangeAspect="1"/>
          </p:cNvPicPr>
          <p:nvPr/>
        </p:nvPicPr>
        <p:blipFill>
          <a:blip r:embed="rId1"/>
          <a:srcRect/>
          <a:stretch>
            <a:fillRect/>
          </a:stretch>
        </p:blipFill>
        <p:spPr>
          <a:xfrm>
            <a:off x="0" y="1632585"/>
            <a:ext cx="12226290" cy="3049270"/>
          </a:xfrm>
          <a:prstGeom prst="rect">
            <a:avLst/>
          </a:prstGeom>
        </p:spPr>
      </p:pic>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44" name="文本框 43"/>
          <p:cNvSpPr txBox="1"/>
          <p:nvPr/>
        </p:nvSpPr>
        <p:spPr>
          <a:xfrm>
            <a:off x="1677988" y="5462270"/>
            <a:ext cx="8974455" cy="700576"/>
          </a:xfrm>
          <a:prstGeom prst="rect">
            <a:avLst/>
          </a:prstGeom>
          <a:noFill/>
        </p:spPr>
        <p:txBody>
          <a:bodyPr wrap="square">
            <a:spAutoFit/>
          </a:bodyPr>
          <a:lstStyle/>
          <a:p>
            <a:pPr algn="ctr">
              <a:lnSpc>
                <a:spcPct val="150000"/>
              </a:lnSpc>
              <a:spcBef>
                <a:spcPts val="0"/>
              </a:spcBef>
              <a:spcAft>
                <a:spcPts val="0"/>
              </a:spcAft>
            </a:pPr>
            <a:r>
              <a:rPr lang="zh-CN" altLang="en-US" sz="1400" dirty="0">
                <a:solidFill>
                  <a:schemeClr val="tx1">
                    <a:lumMod val="75000"/>
                    <a:lumOff val="25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单击此处输入你的正文，文字是您思想的提炼，为了最终演示发布的良好效果，请尽量言简意赅的阐述观点；根据需要可酌情增减文字，以便观者可以准确理解您所传达的信息。</a:t>
            </a:r>
            <a:endParaRPr lang="zh-CN" altLang="en-US" sz="1400" dirty="0">
              <a:solidFill>
                <a:schemeClr val="tx1">
                  <a:lumMod val="75000"/>
                  <a:lumOff val="25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1" name="Shape 201"/>
          <p:cNvSpPr/>
          <p:nvPr/>
        </p:nvSpPr>
        <p:spPr>
          <a:xfrm>
            <a:off x="6096000" y="2181861"/>
            <a:ext cx="6096000" cy="2124200"/>
          </a:xfrm>
          <a:prstGeom prst="rect">
            <a:avLst/>
          </a:prstGeom>
          <a:solidFill>
            <a:schemeClr val="accent1">
              <a:alpha val="67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2" name="文本框 11"/>
          <p:cNvSpPr txBox="1"/>
          <p:nvPr/>
        </p:nvSpPr>
        <p:spPr>
          <a:xfrm>
            <a:off x="6539865" y="2660650"/>
            <a:ext cx="5208270" cy="1060450"/>
          </a:xfrm>
          <a:prstGeom prst="rect">
            <a:avLst/>
          </a:prstGeom>
          <a:noFill/>
        </p:spPr>
        <p:txBody>
          <a:bodyPr wrap="square">
            <a:spAutoFit/>
          </a:bodyPr>
          <a:lstStyle/>
          <a:p>
            <a:pPr algn="l">
              <a:lnSpc>
                <a:spcPct val="150000"/>
              </a:lnSpc>
              <a:spcBef>
                <a:spcPts val="0"/>
              </a:spcBef>
              <a:spcAft>
                <a:spcPts val="0"/>
              </a:spcAft>
            </a:pPr>
            <a:r>
              <a:rPr lang="zh-CN" altLang="en-US" sz="1400" dirty="0">
                <a:solidFill>
                  <a:schemeClr val="bg1"/>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单击此处输入你的正文，文字是您思想的提炼，为了最终演示发布的良好效果，请尽量言简意赅的阐述观点；根据需要可酌情增减文字，以便观者可以准确理解您所传达的信息。</a:t>
            </a:r>
            <a:endParaRPr lang="zh-CN" altLang="en-US" sz="1400" dirty="0">
              <a:solidFill>
                <a:schemeClr val="bg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7598827"/>
          <p:cNvPicPr>
            <a:picLocks noChangeAspect="1"/>
          </p:cNvPicPr>
          <p:nvPr/>
        </p:nvPicPr>
        <p:blipFill>
          <a:blip r:embed="rId1"/>
          <a:srcRect/>
          <a:stretch>
            <a:fillRect/>
          </a:stretch>
        </p:blipFill>
        <p:spPr>
          <a:xfrm>
            <a:off x="6415405" y="1441450"/>
            <a:ext cx="5777230" cy="4283075"/>
          </a:xfrm>
          <a:prstGeom prst="rect">
            <a:avLst/>
          </a:prstGeom>
        </p:spPr>
      </p:pic>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2020" y="66865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23" name="Rectangle 22"/>
          <p:cNvSpPr/>
          <p:nvPr/>
        </p:nvSpPr>
        <p:spPr>
          <a:xfrm>
            <a:off x="536575" y="2176780"/>
            <a:ext cx="6896100" cy="14986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4" name="TextBox 23"/>
          <p:cNvSpPr txBox="1"/>
          <p:nvPr/>
        </p:nvSpPr>
        <p:spPr>
          <a:xfrm>
            <a:off x="839470" y="2388870"/>
            <a:ext cx="6593205" cy="460375"/>
          </a:xfrm>
          <a:prstGeom prst="rect">
            <a:avLst/>
          </a:prstGeom>
          <a:noFill/>
        </p:spPr>
        <p:txBody>
          <a:bodyPr wrap="square" rtlCol="0">
            <a:spAutoFit/>
          </a:bodyPr>
          <a:lstStyle/>
          <a:p>
            <a:pPr marR="0" algn="l" defTabSz="914400" eaLnBrk="1" fontAlgn="auto" hangingPunct="1">
              <a:spcBef>
                <a:spcPts val="0"/>
              </a:spcBef>
              <a:spcAft>
                <a:spcPts val="0"/>
              </a:spcAft>
              <a:buClrTx/>
              <a:buSzTx/>
              <a:buFontTx/>
              <a:buNone/>
              <a:defRPr/>
            </a:pPr>
            <a:r>
              <a:rPr kumimoji="0" lang="en-US" sz="2400" kern="1200" cap="none" spc="0" normalizeH="0" baseline="0" noProof="0">
                <a:solidFill>
                  <a:schemeClr val="bg1"/>
                </a:solidFill>
                <a:latin typeface="Arial" panose="020B0604020202020204"/>
                <a:ea typeface="微软雅黑" panose="020B0503020204020204" pitchFamily="34" charset="-122"/>
                <a:cs typeface="思源黑体 CN Regular" panose="020B0500000000000000" charset="-122"/>
                <a:sym typeface="Arial" panose="020B0604020202020204"/>
              </a:rPr>
              <a:t>单击此处添加小标题</a:t>
            </a:r>
            <a:endParaRPr kumimoji="0" lang="en-US" sz="2400" kern="1200" cap="none" spc="0" normalizeH="0" baseline="0" noProof="0">
              <a:solidFill>
                <a:schemeClr val="bg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5" name="TextBox 24"/>
          <p:cNvSpPr txBox="1"/>
          <p:nvPr/>
        </p:nvSpPr>
        <p:spPr>
          <a:xfrm>
            <a:off x="839470" y="2849245"/>
            <a:ext cx="4935220" cy="548740"/>
          </a:xfrm>
          <a:prstGeom prst="rect">
            <a:avLst/>
          </a:prstGeom>
          <a:noFill/>
        </p:spPr>
        <p:txBody>
          <a:bodyPr wrap="square" rtlCol="0">
            <a:spAutoFit/>
          </a:bodyPr>
          <a:lstStyle/>
          <a:p>
            <a:pPr lvl="0" algn="l">
              <a:lnSpc>
                <a:spcPct val="130000"/>
              </a:lnSpc>
              <a:spcAft>
                <a:spcPts val="1000"/>
              </a:spcAft>
              <a:buClrTx/>
              <a:buSzTx/>
              <a:buFontTx/>
              <a:defRPr/>
            </a:pPr>
            <a:r>
              <a:rPr lang="en-US" sz="1200" dirty="0">
                <a:solidFill>
                  <a:schemeClr val="bg1">
                    <a:alpha val="7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a:t>
            </a:r>
            <a:r>
              <a:rPr lang="zh-CN" altLang="en-US" sz="1200" dirty="0">
                <a:solidFill>
                  <a:schemeClr val="bg1">
                    <a:alpha val="70000"/>
                  </a:schemeClr>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zh-CN" altLang="en-US" sz="1200" dirty="0">
              <a:solidFill>
                <a:schemeClr val="bg1">
                  <a:alpha val="7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7" name="TextBox 26"/>
          <p:cNvSpPr txBox="1"/>
          <p:nvPr/>
        </p:nvSpPr>
        <p:spPr>
          <a:xfrm>
            <a:off x="839470" y="4137025"/>
            <a:ext cx="5271135" cy="1178560"/>
          </a:xfrm>
          <a:prstGeom prst="rect">
            <a:avLst/>
          </a:prstGeom>
          <a:noFill/>
        </p:spPr>
        <p:txBody>
          <a:bodyPr wrap="square" rtlCol="0">
            <a:spAutoFit/>
          </a:bodyPr>
          <a:lstStyle/>
          <a:p>
            <a:pPr lvl="0" algn="l">
              <a:lnSpc>
                <a:spcPct val="130000"/>
              </a:lnSpc>
              <a:spcAft>
                <a:spcPts val="1000"/>
              </a:spcAft>
              <a:buClrTx/>
              <a:buSzTx/>
              <a:buFontTx/>
              <a:defRPr/>
            </a:pPr>
            <a:r>
              <a:rPr 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单击此处输入你的正文，文字是您思想的提炼，为了最终演示发布的良好效果，请尽量言简意赅的阐述观点；根据需要可酌情增减文字。</a:t>
            </a:r>
            <a:endParaRPr 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a:p>
            <a:pPr lvl="0" algn="l">
              <a:lnSpc>
                <a:spcPct val="130000"/>
              </a:lnSpc>
              <a:spcAft>
                <a:spcPts val="1000"/>
              </a:spcAft>
              <a:buClrTx/>
              <a:buSzTx/>
              <a:buFontTx/>
              <a:defRPr/>
            </a:pPr>
            <a:r>
              <a:rPr 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您的正文已经简明扼要，字字珠玑，但信息却错综复杂，需要用更多的文字来表述。</a:t>
            </a:r>
            <a:endParaRPr 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7681117"/>
          <p:cNvPicPr>
            <a:picLocks noChangeAspect="1"/>
          </p:cNvPicPr>
          <p:nvPr/>
        </p:nvPicPr>
        <p:blipFill>
          <a:blip r:embed="rId1"/>
          <a:srcRect/>
          <a:stretch>
            <a:fillRect/>
          </a:stretch>
        </p:blipFill>
        <p:spPr>
          <a:xfrm>
            <a:off x="4026535" y="0"/>
            <a:ext cx="3836035" cy="6858000"/>
          </a:xfrm>
          <a:prstGeom prst="rect">
            <a:avLst/>
          </a:prstGeom>
        </p:spPr>
      </p:pic>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30" name="Прямоугольник 29"/>
          <p:cNvSpPr/>
          <p:nvPr/>
        </p:nvSpPr>
        <p:spPr>
          <a:xfrm>
            <a:off x="8985152" y="4507488"/>
            <a:ext cx="460394" cy="2012950"/>
          </a:xfrm>
          <a:prstGeom prst="rect">
            <a:avLst/>
          </a:prstGeom>
        </p:spPr>
        <p:txBody>
          <a:bodyPr wrap="square">
            <a:spAutoFit/>
          </a:bodyPr>
          <a:lstStyle/>
          <a:p>
            <a:pPr algn="ctr"/>
            <a:r>
              <a:rPr lang="en-US" sz="12485" b="1" dirty="0">
                <a:solidFill>
                  <a:schemeClr val="accent1">
                    <a:alpha val="10000"/>
                  </a:schemeClr>
                </a:solidFill>
                <a:latin typeface="Arial" panose="020B0604020202020204"/>
                <a:ea typeface="微软雅黑" panose="020B0503020204020204" pitchFamily="34" charset="-122"/>
                <a:cs typeface="思源黑体 CN Regular" panose="020B0500000000000000" charset="-122"/>
                <a:sym typeface="Arial" panose="020B0604020202020204"/>
              </a:rPr>
              <a:t>3</a:t>
            </a:r>
            <a:endParaRPr lang="en-US" sz="12485" b="1" dirty="0">
              <a:solidFill>
                <a:schemeClr val="accent1">
                  <a:alpha val="1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9" name="Прямоугольник 28"/>
          <p:cNvSpPr/>
          <p:nvPr/>
        </p:nvSpPr>
        <p:spPr>
          <a:xfrm>
            <a:off x="8946871" y="2743649"/>
            <a:ext cx="460394" cy="2012950"/>
          </a:xfrm>
          <a:prstGeom prst="rect">
            <a:avLst/>
          </a:prstGeom>
        </p:spPr>
        <p:txBody>
          <a:bodyPr wrap="square">
            <a:spAutoFit/>
          </a:bodyPr>
          <a:lstStyle/>
          <a:p>
            <a:pPr algn="ctr"/>
            <a:r>
              <a:rPr lang="en-US" sz="12485" b="1" dirty="0">
                <a:solidFill>
                  <a:schemeClr val="accent1">
                    <a:alpha val="10000"/>
                  </a:schemeClr>
                </a:solidFill>
                <a:latin typeface="Arial" panose="020B0604020202020204"/>
                <a:ea typeface="微软雅黑" panose="020B0503020204020204" pitchFamily="34" charset="-122"/>
                <a:cs typeface="思源黑体 CN Regular" panose="020B0500000000000000" charset="-122"/>
                <a:sym typeface="Arial" panose="020B0604020202020204"/>
              </a:rPr>
              <a:t>2</a:t>
            </a:r>
            <a:endParaRPr lang="en-US" sz="12485" b="1" dirty="0">
              <a:solidFill>
                <a:schemeClr val="accent1">
                  <a:alpha val="1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8" name="Прямоугольник 27"/>
          <p:cNvSpPr/>
          <p:nvPr/>
        </p:nvSpPr>
        <p:spPr>
          <a:xfrm>
            <a:off x="8791153" y="799173"/>
            <a:ext cx="460394" cy="2012950"/>
          </a:xfrm>
          <a:prstGeom prst="rect">
            <a:avLst/>
          </a:prstGeom>
        </p:spPr>
        <p:txBody>
          <a:bodyPr wrap="square">
            <a:spAutoFit/>
          </a:bodyPr>
          <a:lstStyle/>
          <a:p>
            <a:pPr algn="ctr"/>
            <a:r>
              <a:rPr lang="en-US" sz="12485" b="1" dirty="0">
                <a:solidFill>
                  <a:schemeClr val="accent1">
                    <a:alpha val="10000"/>
                  </a:schemeClr>
                </a:solidFill>
                <a:latin typeface="Arial" panose="020B0604020202020204"/>
                <a:ea typeface="微软雅黑" panose="020B0503020204020204" pitchFamily="34" charset="-122"/>
                <a:cs typeface="思源黑体 CN Regular" panose="020B0500000000000000" charset="-122"/>
                <a:sym typeface="Arial" panose="020B0604020202020204"/>
              </a:rPr>
              <a:t>1</a:t>
            </a:r>
            <a:endParaRPr lang="en-US" sz="12485" b="1" dirty="0">
              <a:solidFill>
                <a:schemeClr val="accent1">
                  <a:alpha val="1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8" name="Прямоугольник 7"/>
          <p:cNvSpPr txBox="1"/>
          <p:nvPr/>
        </p:nvSpPr>
        <p:spPr>
          <a:xfrm>
            <a:off x="8790940" y="1285240"/>
            <a:ext cx="2699385" cy="398780"/>
          </a:xfrm>
          <a:prstGeom prst="rect">
            <a:avLst/>
          </a:prstGeom>
          <a:noFill/>
        </p:spPr>
        <p:txBody>
          <a:bodyPr wrap="square" rtlCol="0" anchor="t">
            <a:spAutoFit/>
          </a:bodyPr>
          <a:lstStyle/>
          <a:p>
            <a:pPr lvl="0" algn="l">
              <a:spcBef>
                <a:spcPts val="0"/>
              </a:spcBef>
              <a:buClrTx/>
              <a:buSzTx/>
              <a:buFontTx/>
            </a:pPr>
            <a:r>
              <a:rPr lang="en-US" sz="20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请添加小标题</a:t>
            </a:r>
            <a:endParaRPr lang="en-US" sz="20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9" name="Прямоугольник 8"/>
          <p:cNvSpPr txBox="1"/>
          <p:nvPr/>
        </p:nvSpPr>
        <p:spPr>
          <a:xfrm>
            <a:off x="8790940" y="1684020"/>
            <a:ext cx="2699385" cy="810260"/>
          </a:xfrm>
          <a:prstGeom prst="rect">
            <a:avLst/>
          </a:prstGeom>
          <a:noFill/>
        </p:spPr>
        <p:txBody>
          <a:bodyPr wrap="square">
            <a:spAutoFit/>
          </a:bodyPr>
          <a:lstStyle/>
          <a:p>
            <a:pPr lvl="0" algn="l">
              <a:lnSpc>
                <a:spcPct val="130000"/>
              </a:lnSpc>
              <a:spcAft>
                <a:spcPts val="1000"/>
              </a:spcAft>
              <a:buClrTx/>
              <a:buSzTx/>
              <a:buFontTx/>
              <a:defRPr/>
            </a:pPr>
            <a:r>
              <a:rPr 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a:t>
            </a:r>
            <a:r>
              <a:rPr lang="zh-CN" alt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zh-CN" alt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0" name="Прямоугольник 9"/>
          <p:cNvSpPr txBox="1"/>
          <p:nvPr/>
        </p:nvSpPr>
        <p:spPr>
          <a:xfrm>
            <a:off x="8790940" y="3089275"/>
            <a:ext cx="2699385" cy="398780"/>
          </a:xfrm>
          <a:prstGeom prst="rect">
            <a:avLst/>
          </a:prstGeom>
          <a:noFill/>
        </p:spPr>
        <p:txBody>
          <a:bodyPr wrap="square" rtlCol="0" anchor="t">
            <a:spAutoFit/>
          </a:bodyPr>
          <a:lstStyle/>
          <a:p>
            <a:pPr lvl="0" algn="l">
              <a:spcBef>
                <a:spcPts val="0"/>
              </a:spcBef>
              <a:buClrTx/>
              <a:buSzTx/>
              <a:buFontTx/>
            </a:pPr>
            <a:r>
              <a:rPr lang="en-US" sz="20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请添加小标题</a:t>
            </a:r>
            <a:endParaRPr lang="en-US" sz="20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1" name="Прямоугольник 10"/>
          <p:cNvSpPr txBox="1"/>
          <p:nvPr/>
        </p:nvSpPr>
        <p:spPr>
          <a:xfrm>
            <a:off x="8790940" y="3488055"/>
            <a:ext cx="2699385" cy="810260"/>
          </a:xfrm>
          <a:prstGeom prst="rect">
            <a:avLst/>
          </a:prstGeom>
          <a:noFill/>
        </p:spPr>
        <p:txBody>
          <a:bodyPr wrap="square">
            <a:spAutoFit/>
          </a:bodyPr>
          <a:lstStyle/>
          <a:p>
            <a:pPr lvl="0" algn="l">
              <a:lnSpc>
                <a:spcPct val="130000"/>
              </a:lnSpc>
              <a:spcAft>
                <a:spcPts val="1000"/>
              </a:spcAft>
              <a:buClrTx/>
              <a:buSzTx/>
              <a:buFontTx/>
              <a:defRPr/>
            </a:pPr>
            <a:r>
              <a:rPr 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a:t>
            </a:r>
            <a:endParaRPr 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2" name="Прямоугольник 11"/>
          <p:cNvSpPr txBox="1"/>
          <p:nvPr/>
        </p:nvSpPr>
        <p:spPr>
          <a:xfrm>
            <a:off x="8790940" y="4958715"/>
            <a:ext cx="2699385" cy="398780"/>
          </a:xfrm>
          <a:prstGeom prst="rect">
            <a:avLst/>
          </a:prstGeom>
          <a:noFill/>
        </p:spPr>
        <p:txBody>
          <a:bodyPr wrap="square" rtlCol="0" anchor="t">
            <a:spAutoFit/>
          </a:bodyPr>
          <a:lstStyle/>
          <a:p>
            <a:pPr lvl="0" algn="l">
              <a:spcBef>
                <a:spcPts val="0"/>
              </a:spcBef>
              <a:buClrTx/>
              <a:buSzTx/>
              <a:buFontTx/>
            </a:pPr>
            <a:r>
              <a:rPr lang="en-US" sz="20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请添加小标题</a:t>
            </a:r>
            <a:endParaRPr lang="en-US" sz="2000" b="1"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3" name="Прямоугольник 12"/>
          <p:cNvSpPr txBox="1"/>
          <p:nvPr/>
        </p:nvSpPr>
        <p:spPr>
          <a:xfrm>
            <a:off x="8790940" y="5356860"/>
            <a:ext cx="2699385" cy="810260"/>
          </a:xfrm>
          <a:prstGeom prst="rect">
            <a:avLst/>
          </a:prstGeom>
          <a:noFill/>
        </p:spPr>
        <p:txBody>
          <a:bodyPr wrap="square">
            <a:spAutoFit/>
          </a:bodyPr>
          <a:lstStyle/>
          <a:p>
            <a:pPr lvl="0" algn="l">
              <a:lnSpc>
                <a:spcPct val="130000"/>
              </a:lnSpc>
              <a:spcAft>
                <a:spcPts val="1000"/>
              </a:spcAft>
              <a:buClrTx/>
              <a:buSzTx/>
              <a:buFontTx/>
              <a:defRPr/>
            </a:pPr>
            <a:r>
              <a:rPr 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单击此处输入你的正文，文字是您思想的提炼，为了最终演示发布的良好效果，请尽量言简意赅的阐述观点。</a:t>
            </a:r>
            <a:endParaRPr lang="en-US" sz="12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9" name="Текст 18"/>
          <p:cNvSpPr txBox="1">
            <a:spLocks noGrp="1"/>
          </p:cNvSpPr>
          <p:nvPr/>
        </p:nvSpPr>
        <p:spPr>
          <a:xfrm>
            <a:off x="453263" y="1349582"/>
            <a:ext cx="3321312" cy="838178"/>
          </a:xfrm>
          <a:prstGeom prst="rect">
            <a:avLst/>
          </a:prstGeom>
          <a:noFill/>
        </p:spPr>
        <p:txBody>
          <a:bodyPr vert="horz" wrap="square" lIns="91440" tIns="45720" rIns="91440" bIns="0" rtlCol="0" anchor="t" anchorCtr="0" compatLnSpc="0">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00000"/>
              </a:lnSpc>
              <a:buClrTx/>
              <a:buSzTx/>
              <a:buFontTx/>
              <a:buNone/>
            </a:pPr>
            <a:r>
              <a:rPr lang="en-US" sz="3600" b="1" spc="100" dirty="0">
                <a:solidFill>
                  <a:schemeClr val="accent1"/>
                </a:solidFill>
                <a:latin typeface="Arial" panose="020B0604020202020204"/>
                <a:ea typeface="微软雅黑" panose="020B0503020204020204" pitchFamily="34" charset="-122"/>
                <a:sym typeface="Arial" panose="020B0604020202020204"/>
              </a:rPr>
              <a:t>请添加小标题</a:t>
            </a:r>
            <a:endParaRPr lang="en-US" sz="3600" b="1" spc="100" dirty="0">
              <a:solidFill>
                <a:schemeClr val="accent1"/>
              </a:solidFill>
              <a:latin typeface="Arial" panose="020B0604020202020204"/>
              <a:ea typeface="微软雅黑" panose="020B0503020204020204" pitchFamily="34" charset="-122"/>
              <a:sym typeface="Arial" panose="020B0604020202020204"/>
            </a:endParaRPr>
          </a:p>
        </p:txBody>
      </p:sp>
      <p:sp>
        <p:nvSpPr>
          <p:cNvPr id="20" name="Текст 19"/>
          <p:cNvSpPr txBox="1">
            <a:spLocks noGrp="1"/>
          </p:cNvSpPr>
          <p:nvPr/>
        </p:nvSpPr>
        <p:spPr>
          <a:xfrm>
            <a:off x="453263" y="2194709"/>
            <a:ext cx="3321312" cy="3226435"/>
          </a:xfrm>
          <a:prstGeom prst="rect">
            <a:avLst/>
          </a:prstGeom>
          <a:noFill/>
        </p:spPr>
        <p:txBody>
          <a:bodyPr vert="horz" wrap="square" lIns="90000" tIns="46800" rIns="90000" bIns="46800" rtlCol="0">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buClrTx/>
              <a:buSzTx/>
              <a:buFontTx/>
              <a:buNone/>
              <a:defRPr/>
            </a:pPr>
            <a:r>
              <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rPr>
              <a:t>单击此处输入你的正文，文字是您思想的提炼，为了最终演示发布的良好效果，请尽量言简意赅的阐述观点；根据需要可酌情增减文字，以便观者可以准确理解您所传达的信息。</a:t>
            </a:r>
            <a:endPar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endParaRPr>
          </a:p>
          <a:p>
            <a:pPr marL="0" lvl="0" algn="l">
              <a:buClrTx/>
              <a:buSzTx/>
              <a:buFontTx/>
              <a:buNone/>
              <a:defRPr/>
            </a:pPr>
            <a:r>
              <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rPr>
              <a:t>您的正文已经简明扼要，字字珠玑，但信息却错综复杂，需要用更多的文字来表述；但请您尽可能提炼思想的精髓，否则容易造成观者的阅读压力，适得其反。</a:t>
            </a:r>
            <a:endPar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endParaRPr>
          </a:p>
          <a:p>
            <a:pPr marL="0" lvl="0" algn="l">
              <a:buClrTx/>
              <a:buSzTx/>
              <a:buFontTx/>
              <a:buNone/>
              <a:defRPr/>
            </a:pPr>
            <a:r>
              <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rPr>
              <a:t>正如我们都希望改变世界，希望给人带去光明，但更多时候只需播下一颗种子，自然有微光照拂，雨露滋养。恰如其分的表达观点，往往可以事半功倍。</a:t>
            </a:r>
            <a:endPar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600200"/>
            <a:ext cx="12220575" cy="3656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pic>
        <p:nvPicPr>
          <p:cNvPr id="6" name="图片 5" descr="VCG41N1292190125"/>
          <p:cNvPicPr>
            <a:picLocks noChangeAspect="1"/>
          </p:cNvPicPr>
          <p:nvPr/>
        </p:nvPicPr>
        <p:blipFill>
          <a:blip r:embed="rId1"/>
          <a:srcRect/>
          <a:stretch>
            <a:fillRect/>
          </a:stretch>
        </p:blipFill>
        <p:spPr>
          <a:xfrm flipH="1">
            <a:off x="7269480" y="1600200"/>
            <a:ext cx="4951095" cy="3657600"/>
          </a:xfrm>
          <a:prstGeom prst="rect">
            <a:avLst/>
          </a:prstGeom>
        </p:spPr>
      </p:pic>
      <p:sp>
        <p:nvSpPr>
          <p:cNvPr id="8" name="矩形 7"/>
          <p:cNvSpPr/>
          <p:nvPr/>
        </p:nvSpPr>
        <p:spPr>
          <a:xfrm>
            <a:off x="7268845" y="1600200"/>
            <a:ext cx="4951730" cy="365696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nvGrpSpPr>
          <p:cNvPr id="9" name="组合 8"/>
          <p:cNvGrpSpPr/>
          <p:nvPr/>
        </p:nvGrpSpPr>
        <p:grpSpPr>
          <a:xfrm>
            <a:off x="556260" y="2231390"/>
            <a:ext cx="8885555" cy="2553335"/>
            <a:chOff x="1024" y="3390"/>
            <a:chExt cx="13993" cy="4021"/>
          </a:xfrm>
        </p:grpSpPr>
        <p:grpSp>
          <p:nvGrpSpPr>
            <p:cNvPr id="10" name="组合 9"/>
            <p:cNvGrpSpPr/>
            <p:nvPr/>
          </p:nvGrpSpPr>
          <p:grpSpPr>
            <a:xfrm>
              <a:off x="1024" y="3390"/>
              <a:ext cx="13993" cy="4021"/>
              <a:chOff x="1024" y="3390"/>
              <a:chExt cx="13993" cy="4021"/>
            </a:xfrm>
          </p:grpSpPr>
          <p:sp>
            <p:nvSpPr>
              <p:cNvPr id="11" name="文本框 10"/>
              <p:cNvSpPr txBox="1"/>
              <p:nvPr/>
            </p:nvSpPr>
            <p:spPr>
              <a:xfrm>
                <a:off x="4846" y="5566"/>
                <a:ext cx="5857" cy="871"/>
              </a:xfrm>
              <a:prstGeom prst="rect">
                <a:avLst/>
              </a:prstGeom>
              <a:noFill/>
            </p:spPr>
            <p:txBody>
              <a:bodyPr wrap="square" rtlCol="0" anchor="ctr" anchorCtr="0">
                <a:spAutoFit/>
              </a:bodyPr>
              <a:lstStyle/>
              <a:p>
                <a:pPr fontAlgn="ctr">
                  <a:lnSpc>
                    <a:spcPct val="150000"/>
                  </a:lnSpc>
                </a:pP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WPS Office、金山文档、唐峰、金山词霸等办公软件产品和服务，为全球220多个国家和地区的用户提供办公服务</a:t>
                </a:r>
                <a:endParaRPr lang="zh-CN" altLang="en-US" sz="1000">
                  <a:solidFill>
                    <a:schemeClr val="bg1">
                      <a:alpha val="50000"/>
                    </a:schemeClr>
                  </a:solidFill>
                  <a:latin typeface="Arial" panose="020B0604020202020204"/>
                  <a:ea typeface="微软雅黑" panose="020B0503020204020204" pitchFamily="34" charset="-122"/>
                  <a:sym typeface="Arial" panose="020B0604020202020204"/>
                </a:endParaRPr>
              </a:p>
            </p:txBody>
          </p:sp>
          <p:grpSp>
            <p:nvGrpSpPr>
              <p:cNvPr id="12" name="组合 11"/>
              <p:cNvGrpSpPr/>
              <p:nvPr/>
            </p:nvGrpSpPr>
            <p:grpSpPr>
              <a:xfrm>
                <a:off x="1024" y="3390"/>
                <a:ext cx="13993" cy="4021"/>
                <a:chOff x="1024" y="4653"/>
                <a:chExt cx="13993" cy="4021"/>
              </a:xfrm>
            </p:grpSpPr>
            <p:sp>
              <p:nvSpPr>
                <p:cNvPr id="13" name="文本框 12"/>
                <p:cNvSpPr txBox="1"/>
                <p:nvPr/>
              </p:nvSpPr>
              <p:spPr>
                <a:xfrm>
                  <a:off x="1024" y="4653"/>
                  <a:ext cx="5065" cy="4021"/>
                </a:xfrm>
                <a:prstGeom prst="rect">
                  <a:avLst/>
                </a:prstGeom>
                <a:noFill/>
              </p:spPr>
              <p:txBody>
                <a:bodyPr wrap="square" rtlCol="0" anchor="ctr" anchorCtr="0">
                  <a:spAutoFit/>
                </a:bodyPr>
                <a:lstStyle/>
                <a:p>
                  <a:pPr fontAlgn="ctr">
                    <a:lnSpc>
                      <a:spcPct val="100000"/>
                    </a:lnSpc>
                  </a:pPr>
                  <a:r>
                    <a:rPr lang="en-US" altLang="zh-CN" sz="16000" b="1">
                      <a:solidFill>
                        <a:schemeClr val="bg1">
                          <a:alpha val="15000"/>
                        </a:schemeClr>
                      </a:solidFill>
                      <a:latin typeface="Arial" panose="020B0604020202020204"/>
                      <a:ea typeface="微软雅黑" panose="020B0503020204020204" pitchFamily="34" charset="-122"/>
                      <a:sym typeface="Arial" panose="020B0604020202020204"/>
                    </a:rPr>
                    <a:t>03</a:t>
                  </a:r>
                  <a:endParaRPr lang="en-US" altLang="zh-CN" sz="16000" b="1">
                    <a:solidFill>
                      <a:schemeClr val="bg1">
                        <a:alpha val="15000"/>
                      </a:schemeClr>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4846" y="5452"/>
                  <a:ext cx="10171" cy="1113"/>
                </a:xfrm>
                <a:prstGeom prst="rect">
                  <a:avLst/>
                </a:prstGeom>
                <a:noFill/>
              </p:spPr>
              <p:txBody>
                <a:bodyPr wrap="square" rtlCol="0" anchor="ctr" anchorCtr="0">
                  <a:spAutoFit/>
                </a:bodyPr>
                <a:lstStyle/>
                <a:p>
                  <a:pPr fontAlgn="ctr">
                    <a:lnSpc>
                      <a:spcPct val="100000"/>
                    </a:lnSpc>
                  </a:pPr>
                  <a:r>
                    <a:rPr lang="zh-CN" altLang="en-US" sz="4000" b="1">
                      <a:solidFill>
                        <a:schemeClr val="bg1"/>
                      </a:solidFill>
                      <a:latin typeface="Arial" panose="020B0604020202020204"/>
                      <a:ea typeface="微软雅黑" panose="020B0503020204020204" pitchFamily="34" charset="-122"/>
                      <a:sym typeface="Arial" panose="020B0604020202020204"/>
                    </a:rPr>
                    <a:t>案例展示</a:t>
                  </a:r>
                  <a:endParaRPr lang="zh-CN" altLang="en-US" sz="4000" b="1">
                    <a:solidFill>
                      <a:schemeClr val="bg1"/>
                    </a:solidFill>
                    <a:latin typeface="Arial" panose="020B0604020202020204"/>
                    <a:ea typeface="微软雅黑" panose="020B0503020204020204" pitchFamily="34" charset="-122"/>
                    <a:sym typeface="Arial" panose="020B0604020202020204"/>
                  </a:endParaRPr>
                </a:p>
              </p:txBody>
            </p:sp>
          </p:grpSp>
        </p:grpSp>
        <p:cxnSp>
          <p:nvCxnSpPr>
            <p:cNvPr id="15" name="直接连接符 14"/>
            <p:cNvCxnSpPr/>
            <p:nvPr/>
          </p:nvCxnSpPr>
          <p:spPr>
            <a:xfrm>
              <a:off x="5049" y="5434"/>
              <a:ext cx="1134"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97" name="文本框 96"/>
          <p:cNvSpPr txBox="1"/>
          <p:nvPr/>
        </p:nvSpPr>
        <p:spPr>
          <a:xfrm>
            <a:off x="739140" y="603250"/>
            <a:ext cx="2586355" cy="46037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l" fontAlgn="ctr">
              <a:lnSpc>
                <a:spcPct val="100000"/>
              </a:lnSpc>
            </a:pPr>
            <a:r>
              <a:rPr lang="en-US" altLang="zh-CN" sz="24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24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grpSp>
        <p:nvGrpSpPr>
          <p:cNvPr id="107" name="组合 106"/>
          <p:cNvGrpSpPr/>
          <p:nvPr/>
        </p:nvGrpSpPr>
        <p:grpSpPr>
          <a:xfrm rot="16200000">
            <a:off x="1355725" y="5857240"/>
            <a:ext cx="35560" cy="929640"/>
            <a:chOff x="14318" y="1091"/>
            <a:chExt cx="56" cy="1464"/>
          </a:xfrm>
          <a:solidFill>
            <a:schemeClr val="accent1"/>
          </a:solidFill>
        </p:grpSpPr>
        <p:sp>
          <p:nvSpPr>
            <p:cNvPr id="104" name="矩形 103"/>
            <p:cNvSpPr/>
            <p:nvPr>
              <p:custDataLst>
                <p:tags r:id="rId2"/>
              </p:custDataLst>
            </p:nvPr>
          </p:nvSpPr>
          <p:spPr>
            <a:xfrm flipH="1">
              <a:off x="14318" y="2215"/>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5" name="矩形 104"/>
            <p:cNvSpPr/>
            <p:nvPr>
              <p:custDataLst>
                <p:tags r:id="rId3"/>
              </p:custDataLst>
            </p:nvPr>
          </p:nvSpPr>
          <p:spPr>
            <a:xfrm flipH="1">
              <a:off x="14318" y="1653"/>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6" name="矩形 105"/>
            <p:cNvSpPr/>
            <p:nvPr>
              <p:custDataLst>
                <p:tags r:id="rId4"/>
              </p:custDataLst>
            </p:nvPr>
          </p:nvSpPr>
          <p:spPr>
            <a:xfrm flipH="1">
              <a:off x="14318" y="1091"/>
              <a:ext cx="57" cy="3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grpSp>
      <p:grpSp>
        <p:nvGrpSpPr>
          <p:cNvPr id="25" name="组合 24"/>
          <p:cNvGrpSpPr/>
          <p:nvPr/>
        </p:nvGrpSpPr>
        <p:grpSpPr>
          <a:xfrm>
            <a:off x="11148060" y="702945"/>
            <a:ext cx="288290" cy="159385"/>
            <a:chOff x="17277" y="1136"/>
            <a:chExt cx="454" cy="251"/>
          </a:xfrm>
          <a:solidFill>
            <a:schemeClr val="accent2"/>
          </a:solidFill>
        </p:grpSpPr>
        <p:sp>
          <p:nvSpPr>
            <p:cNvPr id="26" name="矩形 25"/>
            <p:cNvSpPr/>
            <p:nvPr/>
          </p:nvSpPr>
          <p:spPr>
            <a:xfrm>
              <a:off x="17448" y="1136"/>
              <a:ext cx="283" cy="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27" name="矩形 26"/>
            <p:cNvSpPr/>
            <p:nvPr/>
          </p:nvSpPr>
          <p:spPr>
            <a:xfrm>
              <a:off x="17277" y="1296"/>
              <a:ext cx="454" cy="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Arial" panose="020B0604020202020204"/>
                <a:ea typeface="微软雅黑" panose="020B0503020204020204" pitchFamily="34" charset="-122"/>
                <a:cs typeface="思源黑体 CN Bold" panose="020B0800000000000000" charset="-122"/>
                <a:sym typeface="Arial" panose="020B0604020202020204"/>
              </a:endParaRPr>
            </a:p>
          </p:txBody>
        </p:sp>
      </p:gr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7598431"/>
          <p:cNvPicPr>
            <a:picLocks noChangeAspect="1"/>
          </p:cNvPicPr>
          <p:nvPr/>
        </p:nvPicPr>
        <p:blipFill>
          <a:blip r:embed="rId1"/>
          <a:srcRect/>
          <a:stretch>
            <a:fillRect/>
          </a:stretch>
        </p:blipFill>
        <p:spPr>
          <a:xfrm>
            <a:off x="694055" y="1748790"/>
            <a:ext cx="2952750" cy="4152900"/>
          </a:xfrm>
          <a:prstGeom prst="rect">
            <a:avLst/>
          </a:prstGeom>
        </p:spPr>
      </p:pic>
      <p:pic>
        <p:nvPicPr>
          <p:cNvPr id="23" name="图片 22" descr="7598431"/>
          <p:cNvPicPr>
            <a:picLocks noChangeAspect="1"/>
          </p:cNvPicPr>
          <p:nvPr/>
        </p:nvPicPr>
        <p:blipFill>
          <a:blip r:embed="rId2"/>
          <a:srcRect/>
          <a:stretch>
            <a:fillRect/>
          </a:stretch>
        </p:blipFill>
        <p:spPr>
          <a:xfrm>
            <a:off x="3837940" y="1756410"/>
            <a:ext cx="3082925" cy="4152900"/>
          </a:xfrm>
          <a:prstGeom prst="rect">
            <a:avLst/>
          </a:prstGeom>
        </p:spPr>
      </p:pic>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nvGrpSpPr>
          <p:cNvPr id="2" name="组合 1"/>
          <p:cNvGrpSpPr/>
          <p:nvPr/>
        </p:nvGrpSpPr>
        <p:grpSpPr>
          <a:xfrm>
            <a:off x="7670165" y="1834515"/>
            <a:ext cx="3437890" cy="1105535"/>
            <a:chOff x="11784" y="3092"/>
            <a:chExt cx="5414" cy="1741"/>
          </a:xfrm>
        </p:grpSpPr>
        <p:sp>
          <p:nvSpPr>
            <p:cNvPr id="52" name="文本框 9"/>
            <p:cNvSpPr/>
            <p:nvPr/>
          </p:nvSpPr>
          <p:spPr bwMode="auto">
            <a:xfrm>
              <a:off x="11859" y="3092"/>
              <a:ext cx="5339" cy="533"/>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l">
                <a:buClrTx/>
                <a:buSzTx/>
                <a:buFontTx/>
              </a:pPr>
              <a:r>
                <a:rPr lang="zh-CN" altLang="en-US" sz="2200" b="1" dirty="0">
                  <a:solidFill>
                    <a:schemeClr val="accent1"/>
                  </a:solidFill>
                  <a:latin typeface="Arial" panose="020B0604020202020204"/>
                  <a:ea typeface="微软雅黑" panose="020B0503020204020204" pitchFamily="34" charset="-122"/>
                  <a:cs typeface="思源黑体 CN Regular" panose="020B0500000000000000" charset="-122"/>
                  <a:sym typeface="Arial" panose="020B0604020202020204"/>
                </a:rPr>
                <a:t>请输入小标题</a:t>
              </a:r>
              <a:endParaRPr lang="zh-CN" altLang="en-US" sz="2200" b="1" dirty="0">
                <a:ln>
                  <a:noFill/>
                </a:ln>
                <a:solidFill>
                  <a:schemeClr val="accent1"/>
                </a:solidFill>
                <a:effectLst/>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3" name="文本框 12"/>
            <p:cNvSpPr txBox="1"/>
            <p:nvPr/>
          </p:nvSpPr>
          <p:spPr>
            <a:xfrm>
              <a:off x="11784" y="3625"/>
              <a:ext cx="5414" cy="1208"/>
            </a:xfrm>
            <a:prstGeom prst="rect">
              <a:avLst/>
            </a:prstGeom>
          </p:spPr>
          <p:txBody>
            <a:bodyPr vert="horz" wrap="square" rtlCol="0" anchor="t" anchorCtr="0"/>
            <a:lstStyle/>
            <a:p>
              <a:pPr lvl="0" algn="l">
                <a:lnSpc>
                  <a:spcPct val="150000"/>
                </a:lnSpc>
                <a:buClrTx/>
                <a:buSzTx/>
                <a:buFontTx/>
              </a:pPr>
              <a:r>
                <a:rPr kumimoji="1" lang="zh-CN" altLang="en-US" sz="1200" dirty="0">
                  <a:solidFill>
                    <a:srgbClr val="5F5F5F"/>
                  </a:solidFill>
                  <a:latin typeface="Arial" panose="020B0604020202020204"/>
                  <a:ea typeface="微软雅黑" panose="020B0503020204020204" pitchFamily="34" charset="-122"/>
                  <a:cs typeface="思源黑体 CN Bold" panose="020B0800000000000000" charset="-122"/>
                  <a:sym typeface="Arial" panose="020B0604020202020204"/>
                </a:rPr>
                <a:t>点击此处添加正文，文字是您思想的提炼，为了演示发布的良好效果，请言简意赅阐述您的观点</a:t>
              </a:r>
              <a:endParaRPr kumimoji="1" lang="zh-CN" altLang="en-US" sz="1200" dirty="0">
                <a:solidFill>
                  <a:srgbClr val="5F5F5F"/>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grpSp>
      <p:grpSp>
        <p:nvGrpSpPr>
          <p:cNvPr id="7" name="组合 6"/>
          <p:cNvGrpSpPr/>
          <p:nvPr/>
        </p:nvGrpSpPr>
        <p:grpSpPr>
          <a:xfrm>
            <a:off x="7670165" y="3254375"/>
            <a:ext cx="3437890" cy="1105535"/>
            <a:chOff x="11784" y="3092"/>
            <a:chExt cx="5414" cy="1741"/>
          </a:xfrm>
        </p:grpSpPr>
        <p:sp>
          <p:nvSpPr>
            <p:cNvPr id="8" name="文本框 9"/>
            <p:cNvSpPr/>
            <p:nvPr/>
          </p:nvSpPr>
          <p:spPr bwMode="auto">
            <a:xfrm>
              <a:off x="11859" y="3092"/>
              <a:ext cx="5339" cy="533"/>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l">
                <a:buClrTx/>
                <a:buSzTx/>
                <a:buFontTx/>
              </a:pPr>
              <a:r>
                <a:rPr lang="zh-CN" altLang="en-US" sz="2200" b="1" dirty="0">
                  <a:solidFill>
                    <a:schemeClr val="accent3"/>
                  </a:solidFill>
                  <a:latin typeface="Arial" panose="020B0604020202020204"/>
                  <a:ea typeface="微软雅黑" panose="020B0503020204020204" pitchFamily="34" charset="-122"/>
                  <a:cs typeface="思源黑体 CN Regular" panose="020B0500000000000000" charset="-122"/>
                  <a:sym typeface="Arial" panose="020B0604020202020204"/>
                </a:rPr>
                <a:t>请输入小标题</a:t>
              </a:r>
              <a:endParaRPr lang="zh-CN" altLang="en-US" sz="2200" b="1" dirty="0">
                <a:ln>
                  <a:noFill/>
                </a:ln>
                <a:solidFill>
                  <a:schemeClr val="accent3"/>
                </a:solidFill>
                <a:effectLst/>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8" name="文本框 17"/>
            <p:cNvSpPr txBox="1"/>
            <p:nvPr/>
          </p:nvSpPr>
          <p:spPr>
            <a:xfrm>
              <a:off x="11784" y="3625"/>
              <a:ext cx="5414" cy="1208"/>
            </a:xfrm>
            <a:prstGeom prst="rect">
              <a:avLst/>
            </a:prstGeom>
          </p:spPr>
          <p:txBody>
            <a:bodyPr vert="horz" wrap="square" rtlCol="0" anchor="t" anchorCtr="0"/>
            <a:lstStyle/>
            <a:p>
              <a:pPr lvl="0" algn="l">
                <a:lnSpc>
                  <a:spcPct val="150000"/>
                </a:lnSpc>
                <a:buClrTx/>
                <a:buSzTx/>
                <a:buFontTx/>
              </a:pPr>
              <a:r>
                <a:rPr kumimoji="1" lang="zh-CN" altLang="en-US" sz="1200" dirty="0">
                  <a:solidFill>
                    <a:srgbClr val="5F5F5F"/>
                  </a:solidFill>
                  <a:latin typeface="Arial" panose="020B0604020202020204"/>
                  <a:ea typeface="微软雅黑" panose="020B0503020204020204" pitchFamily="34" charset="-122"/>
                  <a:cs typeface="思源黑体 CN Bold" panose="020B0800000000000000" charset="-122"/>
                  <a:sym typeface="Arial" panose="020B0604020202020204"/>
                </a:rPr>
                <a:t>点击此处添加正文，文字是您思想的提炼，为了演示发布的良好效果，请言简意赅阐述您的观点</a:t>
              </a:r>
              <a:endParaRPr kumimoji="1" lang="zh-CN" altLang="en-US" sz="1200" dirty="0">
                <a:solidFill>
                  <a:srgbClr val="5F5F5F"/>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grpSp>
      <p:grpSp>
        <p:nvGrpSpPr>
          <p:cNvPr id="19" name="组合 18"/>
          <p:cNvGrpSpPr/>
          <p:nvPr/>
        </p:nvGrpSpPr>
        <p:grpSpPr>
          <a:xfrm>
            <a:off x="7670165" y="4674235"/>
            <a:ext cx="3437890" cy="1105535"/>
            <a:chOff x="11784" y="3092"/>
            <a:chExt cx="5414" cy="1741"/>
          </a:xfrm>
        </p:grpSpPr>
        <p:sp>
          <p:nvSpPr>
            <p:cNvPr id="20" name="文本框 9"/>
            <p:cNvSpPr/>
            <p:nvPr/>
          </p:nvSpPr>
          <p:spPr bwMode="auto">
            <a:xfrm>
              <a:off x="11859" y="3092"/>
              <a:ext cx="5339" cy="533"/>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l">
                <a:buClrTx/>
                <a:buSzTx/>
                <a:buFontTx/>
              </a:pPr>
              <a:r>
                <a:rPr lang="zh-CN" altLang="en-US" sz="2200" b="1" dirty="0">
                  <a:solidFill>
                    <a:schemeClr val="accent5"/>
                  </a:solidFill>
                  <a:latin typeface="Arial" panose="020B0604020202020204"/>
                  <a:ea typeface="微软雅黑" panose="020B0503020204020204" pitchFamily="34" charset="-122"/>
                  <a:cs typeface="思源黑体 CN Regular" panose="020B0500000000000000" charset="-122"/>
                  <a:sym typeface="Arial" panose="020B0604020202020204"/>
                </a:rPr>
                <a:t>请输入小标题</a:t>
              </a:r>
              <a:endParaRPr lang="zh-CN" altLang="en-US" sz="2200" b="1" dirty="0">
                <a:ln>
                  <a:noFill/>
                </a:ln>
                <a:solidFill>
                  <a:schemeClr val="accent5"/>
                </a:solidFill>
                <a:effectLst/>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1" name="文本框 20"/>
            <p:cNvSpPr txBox="1"/>
            <p:nvPr/>
          </p:nvSpPr>
          <p:spPr>
            <a:xfrm>
              <a:off x="11784" y="3625"/>
              <a:ext cx="5414" cy="1208"/>
            </a:xfrm>
            <a:prstGeom prst="rect">
              <a:avLst/>
            </a:prstGeom>
          </p:spPr>
          <p:txBody>
            <a:bodyPr vert="horz" wrap="square" rtlCol="0" anchor="t" anchorCtr="0"/>
            <a:lstStyle/>
            <a:p>
              <a:pPr lvl="0" algn="l">
                <a:lnSpc>
                  <a:spcPct val="150000"/>
                </a:lnSpc>
                <a:buClrTx/>
                <a:buSzTx/>
                <a:buFontTx/>
              </a:pPr>
              <a:r>
                <a:rPr kumimoji="1" lang="zh-CN" altLang="en-US" sz="1200" dirty="0">
                  <a:solidFill>
                    <a:srgbClr val="5F5F5F"/>
                  </a:solidFill>
                  <a:latin typeface="Arial" panose="020B0604020202020204"/>
                  <a:ea typeface="微软雅黑" panose="020B0503020204020204" pitchFamily="34" charset="-122"/>
                  <a:cs typeface="思源黑体 CN Bold" panose="020B0800000000000000" charset="-122"/>
                  <a:sym typeface="Arial" panose="020B0604020202020204"/>
                </a:rPr>
                <a:t>点击此处添加正文，文字是您思想的提炼，为了演示发布的良好效果，请言简意赅阐述您的观点</a:t>
              </a:r>
              <a:endParaRPr kumimoji="1" lang="zh-CN" altLang="en-US" sz="1200" dirty="0">
                <a:solidFill>
                  <a:srgbClr val="5F5F5F"/>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gr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56515" y="-16510"/>
            <a:ext cx="12248515" cy="3315970"/>
          </a:xfrm>
          <a:prstGeom prst="rect">
            <a:avLst/>
          </a:prstGeom>
          <a:blipFill rotWithShape="1">
            <a:blip r:embed="rId2"/>
            <a:stretch>
              <a:fillRect/>
            </a:stretch>
          </a:blip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lstStyle/>
          <a:p>
            <a:pPr marL="0" indent="0" algn="l" defTabSz="0" rtl="0" eaLnBrk="1" latinLnBrk="0" hangingPunct="1">
              <a:buNone/>
            </a:pPr>
            <a:endParaRPr lang="zh-CN" altLang="en-US" sz="1400" b="1" dirty="0">
              <a:solidFill>
                <a:schemeClr val="dk1"/>
              </a:solidFill>
              <a:latin typeface="Arial" panose="020B0604020202020204"/>
              <a:ea typeface="微软雅黑" panose="020B0503020204020204" pitchFamily="34" charset="-122"/>
              <a:sym typeface="Arial" panose="020B0604020202020204"/>
            </a:endParaRPr>
          </a:p>
        </p:txBody>
      </p:sp>
      <p:sp>
        <p:nvSpPr>
          <p:cNvPr id="11" name="文本框 10"/>
          <p:cNvSpPr txBox="1"/>
          <p:nvPr>
            <p:custDataLst>
              <p:tags r:id="rId3"/>
            </p:custDataLst>
          </p:nvPr>
        </p:nvSpPr>
        <p:spPr>
          <a:xfrm>
            <a:off x="3148965" y="1918970"/>
            <a:ext cx="5207000" cy="245110"/>
          </a:xfrm>
          <a:prstGeom prst="rect">
            <a:avLst/>
          </a:prstGeom>
          <a:noFill/>
        </p:spPr>
        <p:txBody>
          <a:bodyPr wrap="square" rtlCol="0">
            <a:spAutoFit/>
          </a:bodyPr>
          <a:lstStyle/>
          <a:p>
            <a:pPr algn="l">
              <a:buClrTx/>
              <a:buSzTx/>
              <a:buFontTx/>
            </a:pP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上海山源电子科技股份有限公司</a:t>
            </a:r>
            <a:endParaRPr lang="zh-CN" altLang="en-US" sz="5400" b="1" kern="0" dirty="0">
              <a:solidFill>
                <a:schemeClr val="bg1"/>
              </a:solidFill>
              <a:uFillTx/>
              <a:latin typeface="Arial" panose="020B0604020202020204"/>
              <a:ea typeface="微软雅黑" panose="020B0503020204020204" pitchFamily="34" charset="-122"/>
              <a:sym typeface="Arial" panose="020B0604020202020204"/>
            </a:endParaRPr>
          </a:p>
        </p:txBody>
      </p:sp>
      <p:grpSp>
        <p:nvGrpSpPr>
          <p:cNvPr id="87" name="组合 86"/>
          <p:cNvGrpSpPr/>
          <p:nvPr/>
        </p:nvGrpSpPr>
        <p:grpSpPr>
          <a:xfrm>
            <a:off x="675100" y="4016375"/>
            <a:ext cx="2520315" cy="1631315"/>
            <a:chOff x="11043" y="7485"/>
            <a:chExt cx="4664" cy="2569"/>
          </a:xfrm>
        </p:grpSpPr>
        <p:sp>
          <p:nvSpPr>
            <p:cNvPr id="88" name="文本框 87"/>
            <p:cNvSpPr txBox="1"/>
            <p:nvPr/>
          </p:nvSpPr>
          <p:spPr>
            <a:xfrm>
              <a:off x="11576" y="7485"/>
              <a:ext cx="3600" cy="2082"/>
            </a:xfrm>
            <a:prstGeom prst="rect">
              <a:avLst/>
            </a:prstGeom>
            <a:noFill/>
          </p:spPr>
          <p:txBody>
            <a:bodyPr wrap="square" rtlCol="0">
              <a:spAutoFit/>
              <a:scene3d>
                <a:camera prst="orthographicFront"/>
                <a:lightRig rig="threePt" dir="t"/>
              </a:scene3d>
            </a:bodyPr>
            <a:lstStyle/>
            <a:p>
              <a:pPr algn="ctr"/>
              <a:r>
                <a:rPr lang="en-US" altLang="zh-CN" sz="8000" b="1">
                  <a:solidFill>
                    <a:schemeClr val="accent1"/>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sym typeface="Arial" panose="020B0604020202020204"/>
                </a:rPr>
                <a:t>01</a:t>
              </a:r>
              <a:endParaRPr lang="en-US" altLang="zh-CN" sz="8000" b="1">
                <a:solidFill>
                  <a:schemeClr val="accent1"/>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sym typeface="Arial" panose="020B0604020202020204"/>
              </a:endParaRPr>
            </a:p>
          </p:txBody>
        </p:sp>
        <p:sp>
          <p:nvSpPr>
            <p:cNvPr id="89" name="文本框 88"/>
            <p:cNvSpPr txBox="1"/>
            <p:nvPr/>
          </p:nvSpPr>
          <p:spPr>
            <a:xfrm>
              <a:off x="11043" y="9377"/>
              <a:ext cx="4664" cy="677"/>
            </a:xfrm>
            <a:prstGeom prst="rect">
              <a:avLst/>
            </a:prstGeom>
            <a:noFill/>
          </p:spPr>
          <p:txBody>
            <a:bodyPr wrap="square" rtlCol="0">
              <a:spAutoFit/>
            </a:bodyPr>
            <a:lstStyle/>
            <a:p>
              <a:pPr algn="ctr"/>
              <a:r>
                <a:rPr lang="zh-CN" altLang="en-US" sz="2200">
                  <a:ln>
                    <a:noFill/>
                  </a:ln>
                  <a:solidFill>
                    <a:schemeClr val="tx1">
                      <a:lumMod val="75000"/>
                      <a:lumOff val="25000"/>
                    </a:schemeClr>
                  </a:solidFill>
                  <a:latin typeface="Arial" panose="020B0604020202020204"/>
                  <a:ea typeface="微软雅黑" panose="020B0503020204020204" pitchFamily="34" charset="-122"/>
                  <a:sym typeface="Arial" panose="020B0604020202020204"/>
                </a:rPr>
                <a:t>自动化管理</a:t>
              </a:r>
              <a:endParaRPr lang="zh-CN" altLang="en-US" sz="2200">
                <a:ln>
                  <a:noFill/>
                </a:ln>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grpSp>
      <p:grpSp>
        <p:nvGrpSpPr>
          <p:cNvPr id="7" name="组合 6"/>
          <p:cNvGrpSpPr/>
          <p:nvPr/>
        </p:nvGrpSpPr>
        <p:grpSpPr>
          <a:xfrm>
            <a:off x="3449320" y="4016375"/>
            <a:ext cx="2519680" cy="1631315"/>
            <a:chOff x="11044" y="7485"/>
            <a:chExt cx="4664" cy="2569"/>
          </a:xfrm>
        </p:grpSpPr>
        <p:sp>
          <p:nvSpPr>
            <p:cNvPr id="8" name="文本框 7"/>
            <p:cNvSpPr txBox="1"/>
            <p:nvPr/>
          </p:nvSpPr>
          <p:spPr>
            <a:xfrm>
              <a:off x="11576" y="7485"/>
              <a:ext cx="3600" cy="2082"/>
            </a:xfrm>
            <a:prstGeom prst="rect">
              <a:avLst/>
            </a:prstGeom>
            <a:noFill/>
          </p:spPr>
          <p:txBody>
            <a:bodyPr wrap="square" rtlCol="0">
              <a:spAutoFit/>
              <a:scene3d>
                <a:camera prst="orthographicFront"/>
                <a:lightRig rig="threePt" dir="t"/>
              </a:scene3d>
            </a:bodyPr>
            <a:lstStyle/>
            <a:p>
              <a:pPr lvl="0" algn="ctr">
                <a:buClrTx/>
                <a:buSzTx/>
                <a:buFontTx/>
              </a:pPr>
              <a:r>
                <a:rPr lang="en-US" altLang="zh-CN" sz="8000" b="1">
                  <a:solidFill>
                    <a:schemeClr val="accent1"/>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sym typeface="Arial" panose="020B0604020202020204"/>
                </a:rPr>
                <a:t>02</a:t>
              </a:r>
              <a:endParaRPr lang="en-US" altLang="zh-CN" sz="8000" b="1">
                <a:solidFill>
                  <a:schemeClr val="accent1"/>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sym typeface="Arial" panose="020B0604020202020204"/>
              </a:endParaRPr>
            </a:p>
          </p:txBody>
        </p:sp>
        <p:sp>
          <p:nvSpPr>
            <p:cNvPr id="10" name="文本框 9"/>
            <p:cNvSpPr txBox="1"/>
            <p:nvPr/>
          </p:nvSpPr>
          <p:spPr>
            <a:xfrm>
              <a:off x="11044" y="9377"/>
              <a:ext cx="4664" cy="677"/>
            </a:xfrm>
            <a:prstGeom prst="rect">
              <a:avLst/>
            </a:prstGeom>
            <a:noFill/>
          </p:spPr>
          <p:txBody>
            <a:bodyPr wrap="square" rtlCol="0">
              <a:spAutoFit/>
            </a:bodyPr>
            <a:lstStyle/>
            <a:p>
              <a:pPr lvl="0" algn="ctr">
                <a:buClrTx/>
                <a:buSzTx/>
                <a:buFontTx/>
              </a:pPr>
              <a:r>
                <a:rPr lang="zh-CN" altLang="en-US" sz="2200">
                  <a:ln>
                    <a:noFill/>
                  </a:ln>
                  <a:solidFill>
                    <a:schemeClr val="tx1">
                      <a:lumMod val="75000"/>
                      <a:lumOff val="25000"/>
                    </a:schemeClr>
                  </a:solidFill>
                  <a:latin typeface="Arial" panose="020B0604020202020204"/>
                  <a:ea typeface="微软雅黑" panose="020B0503020204020204" pitchFamily="34" charset="-122"/>
                  <a:sym typeface="+mn-ea"/>
                </a:rPr>
                <a:t>掘进数字孪生系统</a:t>
              </a:r>
              <a:endParaRPr lang="zh-CN" altLang="en-US" sz="2200">
                <a:ln>
                  <a:noFill/>
                </a:ln>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grpSp>
      <p:grpSp>
        <p:nvGrpSpPr>
          <p:cNvPr id="14" name="组合 13"/>
          <p:cNvGrpSpPr/>
          <p:nvPr/>
        </p:nvGrpSpPr>
        <p:grpSpPr>
          <a:xfrm>
            <a:off x="6223000" y="4016375"/>
            <a:ext cx="2519680" cy="1631315"/>
            <a:chOff x="11044" y="7485"/>
            <a:chExt cx="4664" cy="2569"/>
          </a:xfrm>
        </p:grpSpPr>
        <p:sp>
          <p:nvSpPr>
            <p:cNvPr id="15" name="文本框 14"/>
            <p:cNvSpPr txBox="1"/>
            <p:nvPr/>
          </p:nvSpPr>
          <p:spPr>
            <a:xfrm>
              <a:off x="11576" y="7485"/>
              <a:ext cx="3600" cy="2082"/>
            </a:xfrm>
            <a:prstGeom prst="rect">
              <a:avLst/>
            </a:prstGeom>
            <a:noFill/>
          </p:spPr>
          <p:txBody>
            <a:bodyPr wrap="square" rtlCol="0">
              <a:spAutoFit/>
              <a:scene3d>
                <a:camera prst="orthographicFront"/>
                <a:lightRig rig="threePt" dir="t"/>
              </a:scene3d>
            </a:bodyPr>
            <a:lstStyle/>
            <a:p>
              <a:pPr lvl="0" algn="ctr">
                <a:buClrTx/>
                <a:buSzTx/>
                <a:buFontTx/>
              </a:pPr>
              <a:r>
                <a:rPr lang="en-US" altLang="zh-CN" sz="8000" b="1">
                  <a:solidFill>
                    <a:schemeClr val="accent1"/>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sym typeface="Arial" panose="020B0604020202020204"/>
                </a:rPr>
                <a:t>03</a:t>
              </a:r>
              <a:endParaRPr lang="en-US" altLang="zh-CN" sz="8000" b="1">
                <a:solidFill>
                  <a:schemeClr val="accent1"/>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sym typeface="Arial" panose="020B0604020202020204"/>
              </a:endParaRPr>
            </a:p>
          </p:txBody>
        </p:sp>
        <p:sp>
          <p:nvSpPr>
            <p:cNvPr id="16" name="文本框 15"/>
            <p:cNvSpPr txBox="1"/>
            <p:nvPr/>
          </p:nvSpPr>
          <p:spPr>
            <a:xfrm>
              <a:off x="11044" y="9377"/>
              <a:ext cx="4664" cy="677"/>
            </a:xfrm>
            <a:prstGeom prst="rect">
              <a:avLst/>
            </a:prstGeom>
            <a:noFill/>
          </p:spPr>
          <p:txBody>
            <a:bodyPr wrap="square" rtlCol="0">
              <a:spAutoFit/>
            </a:bodyPr>
            <a:lstStyle/>
            <a:p>
              <a:pPr lvl="0" algn="ctr">
                <a:buClrTx/>
                <a:buSzTx/>
                <a:buFontTx/>
              </a:pPr>
              <a:r>
                <a:rPr lang="zh-CN" altLang="en-US" sz="2200">
                  <a:ln>
                    <a:noFill/>
                  </a:ln>
                  <a:solidFill>
                    <a:schemeClr val="tx1">
                      <a:lumMod val="75000"/>
                      <a:lumOff val="25000"/>
                    </a:schemeClr>
                  </a:solidFill>
                  <a:latin typeface="Arial" panose="020B0604020202020204"/>
                  <a:ea typeface="微软雅黑" panose="020B0503020204020204" pitchFamily="34" charset="-122"/>
                  <a:sym typeface="+mn-ea"/>
                </a:rPr>
                <a:t>超融合调度中心</a:t>
              </a:r>
              <a:endParaRPr lang="zh-CN" altLang="en-US" sz="2200">
                <a:ln>
                  <a:noFill/>
                </a:ln>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grpSp>
      <p:grpSp>
        <p:nvGrpSpPr>
          <p:cNvPr id="18" name="组合 17"/>
          <p:cNvGrpSpPr/>
          <p:nvPr/>
        </p:nvGrpSpPr>
        <p:grpSpPr>
          <a:xfrm>
            <a:off x="8996680" y="4016375"/>
            <a:ext cx="2519680" cy="1631315"/>
            <a:chOff x="11044" y="7485"/>
            <a:chExt cx="4664" cy="2569"/>
          </a:xfrm>
        </p:grpSpPr>
        <p:sp>
          <p:nvSpPr>
            <p:cNvPr id="19" name="文本框 18"/>
            <p:cNvSpPr txBox="1"/>
            <p:nvPr/>
          </p:nvSpPr>
          <p:spPr>
            <a:xfrm>
              <a:off x="11576" y="7485"/>
              <a:ext cx="3600" cy="2082"/>
            </a:xfrm>
            <a:prstGeom prst="rect">
              <a:avLst/>
            </a:prstGeom>
            <a:noFill/>
          </p:spPr>
          <p:txBody>
            <a:bodyPr wrap="square" rtlCol="0">
              <a:spAutoFit/>
              <a:scene3d>
                <a:camera prst="orthographicFront"/>
                <a:lightRig rig="threePt" dir="t"/>
              </a:scene3d>
            </a:bodyPr>
            <a:lstStyle/>
            <a:p>
              <a:pPr lvl="0" algn="ctr">
                <a:buClrTx/>
                <a:buSzTx/>
                <a:buFontTx/>
              </a:pPr>
              <a:r>
                <a:rPr lang="en-US" altLang="zh-CN" sz="8000" b="1">
                  <a:solidFill>
                    <a:schemeClr val="accent1"/>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sym typeface="Arial" panose="020B0604020202020204"/>
                </a:rPr>
                <a:t>04</a:t>
              </a:r>
              <a:endParaRPr lang="en-US" altLang="zh-CN" sz="8000" b="1">
                <a:solidFill>
                  <a:schemeClr val="accent1"/>
                </a:solidFill>
                <a:effectLst>
                  <a:outerShdw blurRad="38100" dist="25400" dir="5400000" algn="ctr" rotWithShape="0">
                    <a:srgbClr val="6E747A">
                      <a:alpha val="43000"/>
                    </a:srgbClr>
                  </a:outerShdw>
                </a:effectLst>
                <a:latin typeface="Arial" panose="020B0604020202020204"/>
                <a:ea typeface="微软雅黑" panose="020B0503020204020204" pitchFamily="34" charset="-122"/>
                <a:sym typeface="Arial" panose="020B0604020202020204"/>
              </a:endParaRPr>
            </a:p>
          </p:txBody>
        </p:sp>
        <p:sp>
          <p:nvSpPr>
            <p:cNvPr id="20" name="文本框 19"/>
            <p:cNvSpPr txBox="1"/>
            <p:nvPr/>
          </p:nvSpPr>
          <p:spPr>
            <a:xfrm>
              <a:off x="11044" y="9377"/>
              <a:ext cx="4664" cy="677"/>
            </a:xfrm>
            <a:prstGeom prst="rect">
              <a:avLst/>
            </a:prstGeom>
            <a:noFill/>
          </p:spPr>
          <p:txBody>
            <a:bodyPr wrap="square" rtlCol="0">
              <a:spAutoFit/>
            </a:bodyPr>
            <a:lstStyle/>
            <a:p>
              <a:pPr lvl="0" algn="ctr">
                <a:buClrTx/>
                <a:buSzTx/>
                <a:buFontTx/>
              </a:pPr>
              <a:r>
                <a:rPr lang="zh-CN" altLang="en-US" sz="2200">
                  <a:ln>
                    <a:noFill/>
                  </a:ln>
                  <a:solidFill>
                    <a:schemeClr val="tx1">
                      <a:lumMod val="75000"/>
                      <a:lumOff val="25000"/>
                    </a:schemeClr>
                  </a:solidFill>
                  <a:latin typeface="Arial" panose="020B0604020202020204"/>
                  <a:ea typeface="微软雅黑" panose="020B0503020204020204" pitchFamily="34" charset="-122"/>
                  <a:sym typeface="+mn-ea"/>
                </a:rPr>
                <a:t>安全监测中心</a:t>
              </a:r>
              <a:endParaRPr lang="zh-CN" altLang="en-US" sz="2200">
                <a:ln>
                  <a:noFill/>
                </a:ln>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grpSp>
      <p:sp>
        <p:nvSpPr>
          <p:cNvPr id="25"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pic>
        <p:nvPicPr>
          <p:cNvPr id="100" name="图片 99"/>
          <p:cNvPicPr/>
          <p:nvPr>
            <p:custDataLst>
              <p:tags r:id="rId4"/>
            </p:custDataLst>
          </p:nvPr>
        </p:nvPicPr>
        <p:blipFill>
          <a:blip r:embed="rId5"/>
          <a:stretch>
            <a:fillRect/>
          </a:stretch>
        </p:blipFill>
        <p:spPr>
          <a:xfrm>
            <a:off x="963295" y="665480"/>
            <a:ext cx="1821180" cy="1951990"/>
          </a:xfrm>
          <a:prstGeom prst="rect">
            <a:avLst/>
          </a:prstGeom>
          <a:noFill/>
          <a:ln w="9525">
            <a:noFill/>
          </a:ln>
        </p:spPr>
      </p:pic>
      <p:sp>
        <p:nvSpPr>
          <p:cNvPr id="2" name="文本框 1"/>
          <p:cNvSpPr txBox="1"/>
          <p:nvPr>
            <p:custDataLst>
              <p:tags r:id="rId6"/>
            </p:custDataLst>
          </p:nvPr>
        </p:nvSpPr>
        <p:spPr>
          <a:xfrm>
            <a:off x="3044190" y="1069340"/>
            <a:ext cx="8288020" cy="768350"/>
          </a:xfrm>
          <a:prstGeom prst="rect">
            <a:avLst/>
          </a:prstGeom>
          <a:noFill/>
        </p:spPr>
        <p:txBody>
          <a:bodyPr wrap="square" rtlCol="0" anchor="ctr" anchorCtr="0">
            <a:spAutoFit/>
          </a:bodyPr>
          <a:p>
            <a:pPr fontAlgn="ctr">
              <a:lnSpc>
                <a:spcPct val="100000"/>
              </a:lnSpc>
              <a:buClrTx/>
              <a:buSzTx/>
              <a:buFontTx/>
            </a:pPr>
            <a:r>
              <a:rPr lang="zh-CN" altLang="en-US" sz="4400" b="1" dirty="0">
                <a:solidFill>
                  <a:schemeClr val="bg1"/>
                </a:solidFill>
                <a:latin typeface="Arial" panose="020B0604020202020204"/>
                <a:ea typeface="微软雅黑" panose="020B0503020204020204" pitchFamily="34" charset="-122"/>
                <a:cs typeface="思源黑体 CN Regular" panose="020B0500000000000000" charset="-122"/>
                <a:sym typeface="+mn-ea"/>
              </a:rPr>
              <a:t>中小型煤矿综合管控平台</a:t>
            </a:r>
            <a:endParaRPr lang="zh-CN" altLang="en-US" sz="4400" b="1" dirty="0">
              <a:solidFill>
                <a:schemeClr val="bg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Tree>
    <p:custDataLst>
      <p:tags r:id="rId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7598896"/>
          <p:cNvPicPr>
            <a:picLocks noChangeAspect="1"/>
          </p:cNvPicPr>
          <p:nvPr/>
        </p:nvPicPr>
        <p:blipFill>
          <a:blip r:embed="rId1"/>
          <a:srcRect/>
          <a:stretch>
            <a:fillRect/>
          </a:stretch>
        </p:blipFill>
        <p:spPr>
          <a:xfrm>
            <a:off x="0" y="0"/>
            <a:ext cx="5664835" cy="6858000"/>
          </a:xfrm>
          <a:prstGeom prst="rect">
            <a:avLst/>
          </a:prstGeom>
        </p:spPr>
      </p:pic>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2" name="Текст 3"/>
          <p:cNvSpPr txBox="1">
            <a:spLocks noGrp="1"/>
          </p:cNvSpPr>
          <p:nvPr/>
        </p:nvSpPr>
        <p:spPr>
          <a:xfrm>
            <a:off x="6585427" y="1581468"/>
            <a:ext cx="4728369" cy="599440"/>
          </a:xfrm>
          <a:prstGeom prst="rect">
            <a:avLst/>
          </a:prstGeom>
          <a:noFill/>
        </p:spPr>
        <p:txBody>
          <a:bodyPr vert="horz" wrap="square" lIns="91440" tIns="45720" rIns="91440" bIns="0" rtlCol="0" anchor="t">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00000"/>
              </a:lnSpc>
              <a:buClrTx/>
              <a:buSzTx/>
              <a:buFontTx/>
              <a:buNone/>
            </a:pPr>
            <a:r>
              <a:rPr lang="en-US" sz="3600" b="1" spc="100" dirty="0">
                <a:solidFill>
                  <a:schemeClr val="accent1"/>
                </a:solidFill>
                <a:latin typeface="Arial" panose="020B0604020202020204"/>
                <a:ea typeface="微软雅黑" panose="020B0503020204020204" pitchFamily="34" charset="-122"/>
                <a:sym typeface="Arial" panose="020B0604020202020204"/>
              </a:rPr>
              <a:t>单击添加小标题</a:t>
            </a:r>
            <a:endParaRPr lang="en-US" sz="3600" b="1" spc="100" dirty="0">
              <a:solidFill>
                <a:schemeClr val="accent1"/>
              </a:solidFill>
              <a:latin typeface="Arial" panose="020B0604020202020204"/>
              <a:ea typeface="微软雅黑" panose="020B0503020204020204" pitchFamily="34" charset="-122"/>
              <a:sym typeface="Arial" panose="020B0604020202020204"/>
            </a:endParaRPr>
          </a:p>
        </p:txBody>
      </p:sp>
      <p:sp>
        <p:nvSpPr>
          <p:cNvPr id="5" name="Текст 14"/>
          <p:cNvSpPr txBox="1">
            <a:spLocks noGrp="1"/>
          </p:cNvSpPr>
          <p:nvPr/>
        </p:nvSpPr>
        <p:spPr>
          <a:xfrm>
            <a:off x="6585427" y="2462372"/>
            <a:ext cx="4728369" cy="2506980"/>
          </a:xfrm>
          <a:prstGeom prst="rect">
            <a:avLst/>
          </a:prstGeom>
          <a:noFill/>
        </p:spPr>
        <p:txBody>
          <a:bodyPr vert="horz" wrap="square" lIns="90000" tIns="46800" rIns="90000" bIns="46800" rtlCol="0">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buClrTx/>
              <a:buSzTx/>
              <a:buFontTx/>
              <a:buNone/>
              <a:defRPr/>
            </a:pPr>
            <a:r>
              <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rPr>
              <a:t>单击此处输入你的正文，文字是您思想的提炼，为了最终演示发布的良好效果，请尽量言简意赅的阐述观点；根据需要可酌情增减文字，以便观者可以准确理解您所传达的信息。</a:t>
            </a:r>
            <a:endPar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endParaRPr>
          </a:p>
          <a:p>
            <a:pPr marL="0" lvl="0" algn="l">
              <a:buClrTx/>
              <a:buSzTx/>
              <a:buFontTx/>
              <a:buNone/>
              <a:defRPr/>
            </a:pPr>
            <a:r>
              <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rPr>
              <a:t>您的正文已经简明扼要，字字珠玑，但信息却错综复杂，需要用更多的文字来表述；但请您尽可能提炼思想的精髓，否则容易造成观者的阅读压力，适得其反。</a:t>
            </a:r>
            <a:endPar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endParaRPr>
          </a:p>
          <a:p>
            <a:pPr marL="0" lvl="0" algn="l">
              <a:buClrTx/>
              <a:buSzTx/>
              <a:buFontTx/>
              <a:buNone/>
              <a:defRPr/>
            </a:pPr>
            <a:r>
              <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rPr>
              <a:t>正如我们都希望改变世界，希望给人带去光明，但更多时候只需播下一颗种子，自然有微光照拂，雨露滋养。恰如其分的表达观点，往往可以事半功倍。</a:t>
            </a:r>
            <a:endParaRPr lang="en-US" sz="1200" spc="0" dirty="0">
              <a:solidFill>
                <a:schemeClr val="tx1">
                  <a:lumMod val="50000"/>
                  <a:lumOff val="50000"/>
                </a:schemeClr>
              </a:solidFill>
              <a:latin typeface="Arial" panose="020B0604020202020204"/>
              <a:ea typeface="微软雅黑" panose="020B0503020204020204" pitchFamily="34" charset="-122"/>
              <a:sym typeface="Arial" panose="020B0604020202020204"/>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6" name="Rectangle 5"/>
          <p:cNvSpPr/>
          <p:nvPr/>
        </p:nvSpPr>
        <p:spPr>
          <a:xfrm rot="20543006">
            <a:off x="3873506" y="2198104"/>
            <a:ext cx="1745330" cy="1745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7" name="Rectangle 6"/>
          <p:cNvSpPr/>
          <p:nvPr/>
        </p:nvSpPr>
        <p:spPr>
          <a:xfrm rot="20543006">
            <a:off x="1173848" y="2198104"/>
            <a:ext cx="1745330" cy="17453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8" name="Rectangle 7"/>
          <p:cNvSpPr/>
          <p:nvPr/>
        </p:nvSpPr>
        <p:spPr>
          <a:xfrm rot="20543006">
            <a:off x="9272822" y="2198104"/>
            <a:ext cx="1745330" cy="17453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9" name="Rectangle 8"/>
          <p:cNvSpPr/>
          <p:nvPr/>
        </p:nvSpPr>
        <p:spPr>
          <a:xfrm rot="20543006">
            <a:off x="6573164" y="2198104"/>
            <a:ext cx="1745330" cy="17453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7" name="TextBox 26"/>
          <p:cNvSpPr txBox="1"/>
          <p:nvPr/>
        </p:nvSpPr>
        <p:spPr>
          <a:xfrm>
            <a:off x="1115474" y="4706489"/>
            <a:ext cx="1872000" cy="691515"/>
          </a:xfrm>
          <a:prstGeom prst="rect">
            <a:avLst/>
          </a:prstGeom>
          <a:noFill/>
        </p:spPr>
        <p:txBody>
          <a:bodyPr wrap="square" lIns="91440" rIns="91440" rtlCol="0">
            <a:spAutoFit/>
          </a:bodyPr>
          <a:lstStyle/>
          <a:p>
            <a:pPr lvl="0" algn="ctr">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a:t>
            </a:r>
            <a:r>
              <a:rPr lang="zh-CN" alt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8" name="TextBox 27"/>
          <p:cNvSpPr txBox="1"/>
          <p:nvPr/>
        </p:nvSpPr>
        <p:spPr>
          <a:xfrm>
            <a:off x="1115474" y="4369856"/>
            <a:ext cx="1872000" cy="337185"/>
          </a:xfrm>
          <a:prstGeom prst="rect">
            <a:avLst/>
          </a:prstGeom>
          <a:noFill/>
        </p:spPr>
        <p:txBody>
          <a:bodyPr wrap="square" rtlCol="0" anchor="t">
            <a:spAutoFit/>
          </a:bodyPr>
          <a:lstStyle/>
          <a:p>
            <a:pPr lvl="0" algn="ctr">
              <a:spcBef>
                <a:spcPts val="0"/>
              </a:spcBef>
              <a:buClrTx/>
              <a:buSzTx/>
              <a:buFontTx/>
            </a:pPr>
            <a:r>
              <a:rPr lang="en-US" sz="1600"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添加小标题</a:t>
            </a:r>
            <a:endParaRPr lang="en-US" sz="1600"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0" name="TextBox 29"/>
          <p:cNvSpPr txBox="1"/>
          <p:nvPr/>
        </p:nvSpPr>
        <p:spPr>
          <a:xfrm>
            <a:off x="3815131" y="4369856"/>
            <a:ext cx="1872000" cy="337185"/>
          </a:xfrm>
          <a:prstGeom prst="rect">
            <a:avLst/>
          </a:prstGeom>
          <a:noFill/>
        </p:spPr>
        <p:txBody>
          <a:bodyPr wrap="square" rtlCol="0" anchor="t">
            <a:spAutoFit/>
          </a:bodyPr>
          <a:lstStyle/>
          <a:p>
            <a:pPr lvl="0" algn="ctr">
              <a:spcBef>
                <a:spcPts val="0"/>
              </a:spcBef>
              <a:buClrTx/>
              <a:buSzTx/>
              <a:buFontTx/>
            </a:pPr>
            <a:r>
              <a:rPr lang="en-US" sz="1600"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添加小标题</a:t>
            </a:r>
            <a:endParaRPr lang="en-US" sz="1600"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1" name="TextBox 30"/>
          <p:cNvSpPr txBox="1"/>
          <p:nvPr/>
        </p:nvSpPr>
        <p:spPr>
          <a:xfrm>
            <a:off x="6510010" y="4369856"/>
            <a:ext cx="1872000" cy="337185"/>
          </a:xfrm>
          <a:prstGeom prst="rect">
            <a:avLst/>
          </a:prstGeom>
          <a:noFill/>
        </p:spPr>
        <p:txBody>
          <a:bodyPr wrap="square" rtlCol="0" anchor="t">
            <a:spAutoFit/>
          </a:bodyPr>
          <a:lstStyle/>
          <a:p>
            <a:pPr lvl="0" algn="ctr">
              <a:spcBef>
                <a:spcPts val="0"/>
              </a:spcBef>
              <a:buClrTx/>
              <a:buSzTx/>
              <a:buFontTx/>
            </a:pPr>
            <a:r>
              <a:rPr lang="en-US" sz="1600"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添加小标题</a:t>
            </a:r>
            <a:endParaRPr lang="en-US" sz="1600"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2" name="TextBox 31"/>
          <p:cNvSpPr txBox="1"/>
          <p:nvPr/>
        </p:nvSpPr>
        <p:spPr>
          <a:xfrm>
            <a:off x="9213840" y="4369856"/>
            <a:ext cx="1872000" cy="337185"/>
          </a:xfrm>
          <a:prstGeom prst="rect">
            <a:avLst/>
          </a:prstGeom>
          <a:noFill/>
        </p:spPr>
        <p:txBody>
          <a:bodyPr wrap="square" rtlCol="0" anchor="t">
            <a:spAutoFit/>
          </a:bodyPr>
          <a:lstStyle/>
          <a:p>
            <a:pPr lvl="0" algn="ctr">
              <a:spcBef>
                <a:spcPts val="0"/>
              </a:spcBef>
              <a:buClrTx/>
              <a:buSzTx/>
              <a:buFontTx/>
            </a:pPr>
            <a:r>
              <a:rPr lang="en-US" sz="1600"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添加小标题</a:t>
            </a:r>
            <a:endParaRPr lang="en-US" sz="1600" spc="100" dirty="0">
              <a:solidFill>
                <a:schemeClr val="tx1">
                  <a:lumMod val="75000"/>
                  <a:lumOff val="25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3" name="TextBox 32"/>
          <p:cNvSpPr txBox="1"/>
          <p:nvPr/>
        </p:nvSpPr>
        <p:spPr>
          <a:xfrm>
            <a:off x="3815131" y="4706489"/>
            <a:ext cx="1872000" cy="691515"/>
          </a:xfrm>
          <a:prstGeom prst="rect">
            <a:avLst/>
          </a:prstGeom>
          <a:noFill/>
        </p:spPr>
        <p:txBody>
          <a:bodyPr wrap="square" lIns="91440" rIns="91440" rtlCol="0">
            <a:spAutoFit/>
          </a:bodyPr>
          <a:lstStyle/>
          <a:p>
            <a:pPr lvl="0" algn="ctr">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a:t>
            </a:r>
            <a:r>
              <a:rPr lang="zh-CN" alt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4" name="TextBox 33"/>
          <p:cNvSpPr txBox="1"/>
          <p:nvPr/>
        </p:nvSpPr>
        <p:spPr>
          <a:xfrm>
            <a:off x="6510010" y="4706489"/>
            <a:ext cx="1872000" cy="691515"/>
          </a:xfrm>
          <a:prstGeom prst="rect">
            <a:avLst/>
          </a:prstGeom>
          <a:noFill/>
        </p:spPr>
        <p:txBody>
          <a:bodyPr wrap="square" lIns="91440" rIns="91440" rtlCol="0">
            <a:spAutoFit/>
          </a:bodyPr>
          <a:lstStyle/>
          <a:p>
            <a:pPr lvl="0" algn="ctr">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a:t>
            </a:r>
            <a:r>
              <a:rPr lang="zh-CN" alt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5" name="TextBox 34"/>
          <p:cNvSpPr txBox="1"/>
          <p:nvPr/>
        </p:nvSpPr>
        <p:spPr>
          <a:xfrm>
            <a:off x="9213840" y="4706489"/>
            <a:ext cx="1872000" cy="691515"/>
          </a:xfrm>
          <a:prstGeom prst="rect">
            <a:avLst/>
          </a:prstGeom>
          <a:noFill/>
        </p:spPr>
        <p:txBody>
          <a:bodyPr wrap="square" lIns="91440" rIns="91440" rtlCol="0">
            <a:spAutoFit/>
          </a:bodyPr>
          <a:lstStyle/>
          <a:p>
            <a:pPr lvl="0" algn="ctr">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a:t>
            </a:r>
            <a:r>
              <a:rPr lang="zh-CN" alt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pic>
        <p:nvPicPr>
          <p:cNvPr id="16" name="图片 15" descr="7598174"/>
          <p:cNvPicPr>
            <a:picLocks noChangeAspect="1"/>
          </p:cNvPicPr>
          <p:nvPr/>
        </p:nvPicPr>
        <p:blipFill>
          <a:blip r:embed="rId1"/>
          <a:srcRect/>
          <a:stretch>
            <a:fillRect/>
          </a:stretch>
        </p:blipFill>
        <p:spPr>
          <a:xfrm>
            <a:off x="9287510" y="2173605"/>
            <a:ext cx="1750695" cy="1750695"/>
          </a:xfrm>
          <a:prstGeom prst="rect">
            <a:avLst/>
          </a:prstGeom>
        </p:spPr>
      </p:pic>
      <p:pic>
        <p:nvPicPr>
          <p:cNvPr id="20" name="图片 19" descr="7598896"/>
          <p:cNvPicPr>
            <a:picLocks noChangeAspect="1"/>
          </p:cNvPicPr>
          <p:nvPr/>
        </p:nvPicPr>
        <p:blipFill>
          <a:blip r:embed="rId2"/>
          <a:srcRect/>
          <a:stretch>
            <a:fillRect/>
          </a:stretch>
        </p:blipFill>
        <p:spPr>
          <a:xfrm>
            <a:off x="3891915" y="2173605"/>
            <a:ext cx="1737995" cy="1737995"/>
          </a:xfrm>
          <a:prstGeom prst="rect">
            <a:avLst/>
          </a:prstGeom>
        </p:spPr>
      </p:pic>
      <p:pic>
        <p:nvPicPr>
          <p:cNvPr id="26" name="图片 25" descr="7681235"/>
          <p:cNvPicPr>
            <a:picLocks noChangeAspect="1"/>
          </p:cNvPicPr>
          <p:nvPr/>
        </p:nvPicPr>
        <p:blipFill>
          <a:blip r:embed="rId3"/>
          <a:srcRect/>
          <a:stretch>
            <a:fillRect/>
          </a:stretch>
        </p:blipFill>
        <p:spPr>
          <a:xfrm>
            <a:off x="1189990" y="2172970"/>
            <a:ext cx="1738630" cy="1738630"/>
          </a:xfrm>
          <a:prstGeom prst="rect">
            <a:avLst/>
          </a:prstGeom>
        </p:spPr>
      </p:pic>
      <p:pic>
        <p:nvPicPr>
          <p:cNvPr id="29" name="图片 28" descr="7598431"/>
          <p:cNvPicPr>
            <a:picLocks noChangeAspect="1"/>
          </p:cNvPicPr>
          <p:nvPr/>
        </p:nvPicPr>
        <p:blipFill>
          <a:blip r:embed="rId4"/>
          <a:srcRect/>
          <a:stretch>
            <a:fillRect/>
          </a:stretch>
        </p:blipFill>
        <p:spPr>
          <a:xfrm>
            <a:off x="6593205" y="2179320"/>
            <a:ext cx="1744980" cy="1744980"/>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600200"/>
            <a:ext cx="12220575" cy="3656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pic>
        <p:nvPicPr>
          <p:cNvPr id="6" name="图片 5" descr="VCG41N1292190125"/>
          <p:cNvPicPr>
            <a:picLocks noChangeAspect="1"/>
          </p:cNvPicPr>
          <p:nvPr/>
        </p:nvPicPr>
        <p:blipFill>
          <a:blip r:embed="rId1"/>
          <a:srcRect/>
          <a:stretch>
            <a:fillRect/>
          </a:stretch>
        </p:blipFill>
        <p:spPr>
          <a:xfrm flipH="1">
            <a:off x="7269480" y="1600200"/>
            <a:ext cx="4951095" cy="3657600"/>
          </a:xfrm>
          <a:prstGeom prst="rect">
            <a:avLst/>
          </a:prstGeom>
        </p:spPr>
      </p:pic>
      <p:sp>
        <p:nvSpPr>
          <p:cNvPr id="8" name="矩形 7"/>
          <p:cNvSpPr/>
          <p:nvPr/>
        </p:nvSpPr>
        <p:spPr>
          <a:xfrm>
            <a:off x="7268845" y="1600200"/>
            <a:ext cx="4951730" cy="365696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nvGrpSpPr>
          <p:cNvPr id="9" name="组合 8"/>
          <p:cNvGrpSpPr/>
          <p:nvPr/>
        </p:nvGrpSpPr>
        <p:grpSpPr>
          <a:xfrm>
            <a:off x="556260" y="2231390"/>
            <a:ext cx="8885555" cy="2553335"/>
            <a:chOff x="1024" y="3390"/>
            <a:chExt cx="13993" cy="4021"/>
          </a:xfrm>
        </p:grpSpPr>
        <p:grpSp>
          <p:nvGrpSpPr>
            <p:cNvPr id="10" name="组合 9"/>
            <p:cNvGrpSpPr/>
            <p:nvPr/>
          </p:nvGrpSpPr>
          <p:grpSpPr>
            <a:xfrm>
              <a:off x="1024" y="3390"/>
              <a:ext cx="13993" cy="4021"/>
              <a:chOff x="1024" y="3390"/>
              <a:chExt cx="13993" cy="4021"/>
            </a:xfrm>
          </p:grpSpPr>
          <p:sp>
            <p:nvSpPr>
              <p:cNvPr id="11" name="文本框 10"/>
              <p:cNvSpPr txBox="1"/>
              <p:nvPr/>
            </p:nvSpPr>
            <p:spPr>
              <a:xfrm>
                <a:off x="4846" y="5566"/>
                <a:ext cx="5857" cy="1234"/>
              </a:xfrm>
              <a:prstGeom prst="rect">
                <a:avLst/>
              </a:prstGeom>
              <a:noFill/>
            </p:spPr>
            <p:txBody>
              <a:bodyPr wrap="square" rtlCol="0" anchor="ctr" anchorCtr="0">
                <a:spAutoFit/>
              </a:bodyPr>
              <a:lstStyle/>
              <a:p>
                <a:pPr fontAlgn="ctr">
                  <a:lnSpc>
                    <a:spcPct val="150000"/>
                  </a:lnSpc>
                </a:pP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我们将成为一家用户喜爱、员工自豪、社会尊敬的公司，</a:t>
                </a:r>
                <a:endParaRPr lang="zh-CN" altLang="en-US" sz="1000">
                  <a:solidFill>
                    <a:schemeClr val="bg1">
                      <a:alpha val="50000"/>
                    </a:schemeClr>
                  </a:solidFill>
                  <a:latin typeface="Arial" panose="020B0604020202020204"/>
                  <a:ea typeface="微软雅黑" panose="020B0503020204020204" pitchFamily="34" charset="-122"/>
                  <a:sym typeface="Arial" panose="020B0604020202020204"/>
                </a:endParaRPr>
              </a:p>
              <a:p>
                <a:pPr fontAlgn="ctr">
                  <a:lnSpc>
                    <a:spcPct val="150000"/>
                  </a:lnSpc>
                </a:pP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为用户提供超出预期、不可思议的办公体验，</a:t>
                </a:r>
                <a:endParaRPr lang="zh-CN" altLang="en-US" sz="1000">
                  <a:solidFill>
                    <a:schemeClr val="bg1">
                      <a:alpha val="50000"/>
                    </a:schemeClr>
                  </a:solidFill>
                  <a:latin typeface="Arial" panose="020B0604020202020204"/>
                  <a:ea typeface="微软雅黑" panose="020B0503020204020204" pitchFamily="34" charset="-122"/>
                  <a:sym typeface="Arial" panose="020B0604020202020204"/>
                </a:endParaRPr>
              </a:p>
              <a:p>
                <a:pPr fontAlgn="ctr">
                  <a:lnSpc>
                    <a:spcPct val="150000"/>
                  </a:lnSpc>
                </a:pP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成为全球办公服务的领导者。</a:t>
                </a:r>
                <a:endParaRPr lang="zh-CN" altLang="en-US" sz="1000">
                  <a:solidFill>
                    <a:schemeClr val="bg1">
                      <a:alpha val="50000"/>
                    </a:schemeClr>
                  </a:solidFill>
                  <a:latin typeface="Arial" panose="020B0604020202020204"/>
                  <a:ea typeface="微软雅黑" panose="020B0503020204020204" pitchFamily="34" charset="-122"/>
                  <a:sym typeface="Arial" panose="020B0604020202020204"/>
                </a:endParaRPr>
              </a:p>
            </p:txBody>
          </p:sp>
          <p:grpSp>
            <p:nvGrpSpPr>
              <p:cNvPr id="12" name="组合 11"/>
              <p:cNvGrpSpPr/>
              <p:nvPr/>
            </p:nvGrpSpPr>
            <p:grpSpPr>
              <a:xfrm>
                <a:off x="1024" y="3390"/>
                <a:ext cx="13993" cy="4021"/>
                <a:chOff x="1024" y="4653"/>
                <a:chExt cx="13993" cy="4021"/>
              </a:xfrm>
            </p:grpSpPr>
            <p:sp>
              <p:nvSpPr>
                <p:cNvPr id="13" name="文本框 12"/>
                <p:cNvSpPr txBox="1"/>
                <p:nvPr/>
              </p:nvSpPr>
              <p:spPr>
                <a:xfrm>
                  <a:off x="1024" y="4653"/>
                  <a:ext cx="5065" cy="4021"/>
                </a:xfrm>
                <a:prstGeom prst="rect">
                  <a:avLst/>
                </a:prstGeom>
                <a:noFill/>
              </p:spPr>
              <p:txBody>
                <a:bodyPr wrap="square" rtlCol="0" anchor="ctr" anchorCtr="0">
                  <a:spAutoFit/>
                </a:bodyPr>
                <a:lstStyle/>
                <a:p>
                  <a:pPr fontAlgn="ctr">
                    <a:lnSpc>
                      <a:spcPct val="100000"/>
                    </a:lnSpc>
                  </a:pPr>
                  <a:r>
                    <a:rPr lang="en-US" altLang="zh-CN" sz="16000" b="1">
                      <a:solidFill>
                        <a:schemeClr val="bg1">
                          <a:alpha val="15000"/>
                        </a:schemeClr>
                      </a:solidFill>
                      <a:latin typeface="Arial" panose="020B0604020202020204"/>
                      <a:ea typeface="微软雅黑" panose="020B0503020204020204" pitchFamily="34" charset="-122"/>
                      <a:sym typeface="Arial" panose="020B0604020202020204"/>
                    </a:rPr>
                    <a:t>04</a:t>
                  </a:r>
                  <a:endParaRPr lang="en-US" altLang="zh-CN" sz="16000" b="1">
                    <a:solidFill>
                      <a:schemeClr val="bg1">
                        <a:alpha val="15000"/>
                      </a:schemeClr>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4846" y="5452"/>
                  <a:ext cx="10171" cy="1113"/>
                </a:xfrm>
                <a:prstGeom prst="rect">
                  <a:avLst/>
                </a:prstGeom>
                <a:noFill/>
              </p:spPr>
              <p:txBody>
                <a:bodyPr wrap="square" rtlCol="0" anchor="ctr" anchorCtr="0">
                  <a:spAutoFit/>
                </a:bodyPr>
                <a:lstStyle/>
                <a:p>
                  <a:pPr fontAlgn="ctr">
                    <a:lnSpc>
                      <a:spcPct val="100000"/>
                    </a:lnSpc>
                  </a:pPr>
                  <a:r>
                    <a:rPr lang="zh-CN" altLang="en-US" sz="4000" b="1">
                      <a:solidFill>
                        <a:schemeClr val="bg1"/>
                      </a:solidFill>
                      <a:latin typeface="Arial" panose="020B0604020202020204"/>
                      <a:ea typeface="微软雅黑" panose="020B0503020204020204" pitchFamily="34" charset="-122"/>
                      <a:sym typeface="Arial" panose="020B0604020202020204"/>
                    </a:rPr>
                    <a:t>企业战略规划</a:t>
                  </a:r>
                  <a:endParaRPr lang="zh-CN" altLang="en-US" sz="4000" b="1">
                    <a:solidFill>
                      <a:schemeClr val="bg1"/>
                    </a:solidFill>
                    <a:latin typeface="Arial" panose="020B0604020202020204"/>
                    <a:ea typeface="微软雅黑" panose="020B0503020204020204" pitchFamily="34" charset="-122"/>
                    <a:sym typeface="Arial" panose="020B0604020202020204"/>
                  </a:endParaRPr>
                </a:p>
              </p:txBody>
            </p:sp>
          </p:grpSp>
        </p:grpSp>
        <p:cxnSp>
          <p:nvCxnSpPr>
            <p:cNvPr id="15" name="直接连接符 14"/>
            <p:cNvCxnSpPr/>
            <p:nvPr/>
          </p:nvCxnSpPr>
          <p:spPr>
            <a:xfrm>
              <a:off x="5049" y="5434"/>
              <a:ext cx="1134"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97" name="文本框 96"/>
          <p:cNvSpPr txBox="1"/>
          <p:nvPr/>
        </p:nvSpPr>
        <p:spPr>
          <a:xfrm>
            <a:off x="739140" y="603250"/>
            <a:ext cx="2586355" cy="46037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l" fontAlgn="ctr">
              <a:lnSpc>
                <a:spcPct val="100000"/>
              </a:lnSpc>
            </a:pPr>
            <a:r>
              <a:rPr lang="en-US" altLang="zh-CN" sz="24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24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grpSp>
        <p:nvGrpSpPr>
          <p:cNvPr id="107" name="组合 106"/>
          <p:cNvGrpSpPr/>
          <p:nvPr/>
        </p:nvGrpSpPr>
        <p:grpSpPr>
          <a:xfrm rot="16200000">
            <a:off x="1355725" y="5857240"/>
            <a:ext cx="35560" cy="929640"/>
            <a:chOff x="14318" y="1091"/>
            <a:chExt cx="56" cy="1464"/>
          </a:xfrm>
          <a:solidFill>
            <a:schemeClr val="accent1"/>
          </a:solidFill>
        </p:grpSpPr>
        <p:sp>
          <p:nvSpPr>
            <p:cNvPr id="104" name="矩形 103"/>
            <p:cNvSpPr/>
            <p:nvPr>
              <p:custDataLst>
                <p:tags r:id="rId2"/>
              </p:custDataLst>
            </p:nvPr>
          </p:nvSpPr>
          <p:spPr>
            <a:xfrm flipH="1">
              <a:off x="14318" y="2215"/>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5" name="矩形 104"/>
            <p:cNvSpPr/>
            <p:nvPr>
              <p:custDataLst>
                <p:tags r:id="rId3"/>
              </p:custDataLst>
            </p:nvPr>
          </p:nvSpPr>
          <p:spPr>
            <a:xfrm flipH="1">
              <a:off x="14318" y="1653"/>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6" name="矩形 105"/>
            <p:cNvSpPr/>
            <p:nvPr>
              <p:custDataLst>
                <p:tags r:id="rId4"/>
              </p:custDataLst>
            </p:nvPr>
          </p:nvSpPr>
          <p:spPr>
            <a:xfrm flipH="1">
              <a:off x="14318" y="1091"/>
              <a:ext cx="57" cy="3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grpSp>
      <p:grpSp>
        <p:nvGrpSpPr>
          <p:cNvPr id="25" name="组合 24"/>
          <p:cNvGrpSpPr/>
          <p:nvPr/>
        </p:nvGrpSpPr>
        <p:grpSpPr>
          <a:xfrm>
            <a:off x="11148060" y="702945"/>
            <a:ext cx="288290" cy="159385"/>
            <a:chOff x="17277" y="1136"/>
            <a:chExt cx="454" cy="251"/>
          </a:xfrm>
          <a:solidFill>
            <a:schemeClr val="accent2"/>
          </a:solidFill>
        </p:grpSpPr>
        <p:sp>
          <p:nvSpPr>
            <p:cNvPr id="26" name="矩形 25"/>
            <p:cNvSpPr/>
            <p:nvPr/>
          </p:nvSpPr>
          <p:spPr>
            <a:xfrm>
              <a:off x="17448" y="1136"/>
              <a:ext cx="283" cy="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27" name="矩形 26"/>
            <p:cNvSpPr/>
            <p:nvPr/>
          </p:nvSpPr>
          <p:spPr>
            <a:xfrm>
              <a:off x="17277" y="1296"/>
              <a:ext cx="454" cy="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Arial" panose="020B0604020202020204"/>
                <a:ea typeface="微软雅黑" panose="020B0503020204020204" pitchFamily="34" charset="-122"/>
                <a:cs typeface="思源黑体 CN Bold" panose="020B0800000000000000" charset="-122"/>
                <a:sym typeface="Arial" panose="020B0604020202020204"/>
              </a:endParaRPr>
            </a:p>
          </p:txBody>
        </p:sp>
      </p:grpSp>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aphicFrame>
        <p:nvGraphicFramePr>
          <p:cNvPr id="5" name="Диаграмма 4"/>
          <p:cNvGraphicFramePr/>
          <p:nvPr/>
        </p:nvGraphicFramePr>
        <p:xfrm>
          <a:off x="1234435" y="1609159"/>
          <a:ext cx="9723130" cy="2928890"/>
        </p:xfrm>
        <a:graphic>
          <a:graphicData uri="http://schemas.openxmlformats.org/drawingml/2006/chart">
            <c:chart xmlns:c="http://schemas.openxmlformats.org/drawingml/2006/chart" xmlns:r="http://schemas.openxmlformats.org/officeDocument/2006/relationships" r:id="rId1"/>
          </a:graphicData>
        </a:graphic>
      </p:graphicFrame>
      <p:sp>
        <p:nvSpPr>
          <p:cNvPr id="9" name="TextBox 8"/>
          <p:cNvSpPr txBox="1"/>
          <p:nvPr/>
        </p:nvSpPr>
        <p:spPr>
          <a:xfrm>
            <a:off x="1407439" y="5413560"/>
            <a:ext cx="2867114" cy="647806"/>
          </a:xfrm>
          <a:prstGeom prst="rect">
            <a:avLst/>
          </a:prstGeom>
          <a:noFill/>
        </p:spPr>
        <p:txBody>
          <a:bodyPr vert="horz" wrap="square" lIns="91440" tIns="45720" rIns="91440" bIns="45720" rtlCol="0" anchor="t" anchorCtr="0" compatLnSpc="0">
            <a:spAutoFit/>
          </a:bodyPr>
          <a:lstStyle/>
          <a:p>
            <a:pPr lvl="0" algn="l">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a:t>
            </a:r>
            <a:r>
              <a:rPr lang="zh-CN" alt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0" name="Прямоугольник 9"/>
          <p:cNvSpPr txBox="1"/>
          <p:nvPr/>
        </p:nvSpPr>
        <p:spPr>
          <a:xfrm>
            <a:off x="1407439" y="5122149"/>
            <a:ext cx="2867115" cy="291465"/>
          </a:xfrm>
          <a:prstGeom prst="rect">
            <a:avLst/>
          </a:prstGeom>
          <a:noFill/>
        </p:spPr>
        <p:txBody>
          <a:bodyPr wrap="square" bIns="0" rtlCol="0" anchor="t">
            <a:spAutoFit/>
          </a:bodyPr>
          <a:lstStyle/>
          <a:p>
            <a:pPr lvl="0" algn="l">
              <a:buClrTx/>
              <a:buSzTx/>
              <a:buFontTx/>
            </a:pPr>
            <a:r>
              <a:rPr lang="en-US" sz="1600" b="1" spc="100" dirty="0">
                <a:solidFill>
                  <a:schemeClr val="accent1"/>
                </a:solidFill>
                <a:uFillTx/>
                <a:latin typeface="Arial" panose="020B0604020202020204"/>
                <a:ea typeface="微软雅黑" panose="020B0503020204020204" pitchFamily="34" charset="-122"/>
                <a:cs typeface="思源黑体 CN Regular" panose="020B0500000000000000" charset="-122"/>
                <a:sym typeface="Arial" panose="020B0604020202020204"/>
              </a:rPr>
              <a:t>请添加小标题</a:t>
            </a:r>
            <a:endParaRPr lang="en-US" sz="1600" b="1" spc="100" dirty="0">
              <a:solidFill>
                <a:schemeClr val="accent1"/>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1" name="TextBox 10"/>
          <p:cNvSpPr txBox="1"/>
          <p:nvPr/>
        </p:nvSpPr>
        <p:spPr>
          <a:xfrm>
            <a:off x="4785479" y="5413560"/>
            <a:ext cx="2867114" cy="647806"/>
          </a:xfrm>
          <a:prstGeom prst="rect">
            <a:avLst/>
          </a:prstGeom>
          <a:noFill/>
        </p:spPr>
        <p:txBody>
          <a:bodyPr vert="horz" wrap="square" lIns="91440" tIns="45720" rIns="91440" bIns="45720" rtlCol="0" anchor="t" anchorCtr="0" compatLnSpc="0">
            <a:spAutoFit/>
          </a:bodyPr>
          <a:lstStyle/>
          <a:p>
            <a:pPr lvl="0" algn="l">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a:t>
            </a:r>
            <a:r>
              <a:rPr lang="zh-CN" alt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2" name="Прямоугольник 11"/>
          <p:cNvSpPr txBox="1"/>
          <p:nvPr/>
        </p:nvSpPr>
        <p:spPr>
          <a:xfrm>
            <a:off x="4785479" y="5122149"/>
            <a:ext cx="2867115" cy="291465"/>
          </a:xfrm>
          <a:prstGeom prst="rect">
            <a:avLst/>
          </a:prstGeom>
          <a:noFill/>
        </p:spPr>
        <p:txBody>
          <a:bodyPr wrap="square" bIns="0" rtlCol="0" anchor="t">
            <a:spAutoFit/>
          </a:bodyPr>
          <a:lstStyle/>
          <a:p>
            <a:pPr lvl="0" algn="l">
              <a:buClrTx/>
              <a:buSzTx/>
              <a:buFontTx/>
            </a:pPr>
            <a:r>
              <a:rPr lang="en-US" sz="1600" b="1" spc="100" dirty="0">
                <a:solidFill>
                  <a:schemeClr val="accent2"/>
                </a:solidFill>
                <a:uFillTx/>
                <a:latin typeface="Arial" panose="020B0604020202020204"/>
                <a:ea typeface="微软雅黑" panose="020B0503020204020204" pitchFamily="34" charset="-122"/>
                <a:cs typeface="思源黑体 CN Regular" panose="020B0500000000000000" charset="-122"/>
                <a:sym typeface="Arial" panose="020B0604020202020204"/>
              </a:rPr>
              <a:t>请添加小标题</a:t>
            </a:r>
            <a:endParaRPr lang="en-US" sz="1600" b="1" spc="100" dirty="0">
              <a:solidFill>
                <a:schemeClr val="accent2"/>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3" name="TextBox 12"/>
          <p:cNvSpPr txBox="1"/>
          <p:nvPr/>
        </p:nvSpPr>
        <p:spPr>
          <a:xfrm>
            <a:off x="8163518" y="5413560"/>
            <a:ext cx="2867114" cy="647806"/>
          </a:xfrm>
          <a:prstGeom prst="rect">
            <a:avLst/>
          </a:prstGeom>
          <a:noFill/>
        </p:spPr>
        <p:txBody>
          <a:bodyPr vert="horz" wrap="square" lIns="91440" tIns="45720" rIns="91440" bIns="45720" rtlCol="0" anchor="t" anchorCtr="0" compatLnSpc="0">
            <a:spAutoFit/>
          </a:bodyPr>
          <a:lstStyle/>
          <a:p>
            <a:pPr lvl="0" algn="l">
              <a:lnSpc>
                <a:spcPct val="130000"/>
              </a:lnSpc>
              <a:spcAft>
                <a:spcPts val="1000"/>
              </a:spcAft>
              <a:buClrTx/>
              <a:buSzTx/>
              <a:buFontTx/>
              <a:defRPr/>
            </a:pPr>
            <a:r>
              <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单击此处输入你的正文，文字是您思想的提炼，为了最终演示发布的良好效果</a:t>
            </a:r>
            <a:r>
              <a:rPr lang="zh-CN" alt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en-US" sz="1000" dirty="0">
              <a:solidFill>
                <a:schemeClr val="tx1">
                  <a:lumMod val="50000"/>
                  <a:lumOff val="5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4" name="Прямоугольник 13"/>
          <p:cNvSpPr txBox="1"/>
          <p:nvPr/>
        </p:nvSpPr>
        <p:spPr>
          <a:xfrm>
            <a:off x="8163517" y="5122149"/>
            <a:ext cx="2867115" cy="291465"/>
          </a:xfrm>
          <a:prstGeom prst="rect">
            <a:avLst/>
          </a:prstGeom>
          <a:noFill/>
        </p:spPr>
        <p:txBody>
          <a:bodyPr wrap="square" bIns="0" rtlCol="0" anchor="t">
            <a:spAutoFit/>
          </a:bodyPr>
          <a:lstStyle/>
          <a:p>
            <a:pPr lvl="0" algn="l">
              <a:buClrTx/>
              <a:buSzTx/>
              <a:buFontTx/>
            </a:pPr>
            <a:r>
              <a:rPr lang="en-US" sz="1600" b="1" spc="100" dirty="0">
                <a:solidFill>
                  <a:schemeClr val="accent3"/>
                </a:solidFill>
                <a:uFillTx/>
                <a:latin typeface="Arial" panose="020B0604020202020204"/>
                <a:ea typeface="微软雅黑" panose="020B0503020204020204" pitchFamily="34" charset="-122"/>
                <a:cs typeface="思源黑体 CN Regular" panose="020B0500000000000000" charset="-122"/>
                <a:sym typeface="Arial" panose="020B0604020202020204"/>
              </a:rPr>
              <a:t>请添加小标题</a:t>
            </a:r>
            <a:endParaRPr lang="en-US" sz="1600" b="1" spc="100" dirty="0">
              <a:solidFill>
                <a:schemeClr val="accent3"/>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36" name="文本框 35"/>
          <p:cNvSpPr txBox="1"/>
          <p:nvPr/>
        </p:nvSpPr>
        <p:spPr>
          <a:xfrm>
            <a:off x="7752080" y="1865630"/>
            <a:ext cx="3333750" cy="499745"/>
          </a:xfrm>
          <a:prstGeom prst="rect">
            <a:avLst/>
          </a:prstGeom>
          <a:noFill/>
        </p:spPr>
        <p:txBody>
          <a:bodyPr wrap="square" bIns="0" rtlCol="0" anchor="ctr" anchorCtr="0">
            <a:noAutofit/>
          </a:bodyPr>
          <a:lstStyle/>
          <a:p>
            <a:pPr algn="l"/>
            <a:r>
              <a:rPr lang="zh-CN" altLang="en-US" sz="2400">
                <a:solidFill>
                  <a:schemeClr val="accent2"/>
                </a:solidFill>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sz="2400">
              <a:solidFill>
                <a:schemeClr val="accent2"/>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31" name="文本框 30"/>
          <p:cNvSpPr txBox="1"/>
          <p:nvPr/>
        </p:nvSpPr>
        <p:spPr>
          <a:xfrm>
            <a:off x="7757795" y="2365375"/>
            <a:ext cx="3333750" cy="833755"/>
          </a:xfrm>
          <a:prstGeom prst="rect">
            <a:avLst/>
          </a:prstGeom>
          <a:noFill/>
        </p:spPr>
        <p:txBody>
          <a:bodyPr wrap="square" rtlCol="0">
            <a:normAutofit/>
          </a:bodyPr>
          <a:lstStyle/>
          <a:p>
            <a:pPr lvl="0" algn="l">
              <a:lnSpc>
                <a:spcPct val="130000"/>
              </a:lnSpc>
              <a:spcAft>
                <a:spcPts val="1000"/>
              </a:spcAft>
              <a:buClrTx/>
              <a:buSzTx/>
              <a:buFontTx/>
            </a:pPr>
            <a:r>
              <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a:t>
            </a:r>
            <a:endPar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2" name="文本框 11"/>
          <p:cNvSpPr txBox="1"/>
          <p:nvPr/>
        </p:nvSpPr>
        <p:spPr>
          <a:xfrm>
            <a:off x="7757795" y="4187825"/>
            <a:ext cx="3333750" cy="499745"/>
          </a:xfrm>
          <a:prstGeom prst="rect">
            <a:avLst/>
          </a:prstGeom>
          <a:noFill/>
        </p:spPr>
        <p:txBody>
          <a:bodyPr wrap="square" bIns="0" rtlCol="0" anchor="ctr" anchorCtr="0">
            <a:noAutofit/>
          </a:bodyPr>
          <a:lstStyle/>
          <a:p>
            <a:pPr algn="l"/>
            <a:r>
              <a:rPr lang="zh-CN" altLang="en-US" sz="2400">
                <a:solidFill>
                  <a:schemeClr val="accent3"/>
                </a:solidFill>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sz="2400">
              <a:solidFill>
                <a:schemeClr val="accent3"/>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3" name="文本框 12"/>
          <p:cNvSpPr txBox="1"/>
          <p:nvPr/>
        </p:nvSpPr>
        <p:spPr>
          <a:xfrm>
            <a:off x="7757795" y="4687570"/>
            <a:ext cx="3333750" cy="833755"/>
          </a:xfrm>
          <a:prstGeom prst="rect">
            <a:avLst/>
          </a:prstGeom>
          <a:noFill/>
        </p:spPr>
        <p:txBody>
          <a:bodyPr wrap="square" rtlCol="0">
            <a:normAutofit/>
          </a:bodyPr>
          <a:lstStyle/>
          <a:p>
            <a:pPr lvl="0" algn="l">
              <a:lnSpc>
                <a:spcPct val="130000"/>
              </a:lnSpc>
              <a:spcAft>
                <a:spcPts val="1000"/>
              </a:spcAft>
              <a:buClrTx/>
              <a:buSzTx/>
              <a:buFontTx/>
            </a:pPr>
            <a:r>
              <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a:t>
            </a:r>
            <a:endPar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6" name="文本框 15"/>
          <p:cNvSpPr txBox="1"/>
          <p:nvPr/>
        </p:nvSpPr>
        <p:spPr>
          <a:xfrm>
            <a:off x="839470" y="1887220"/>
            <a:ext cx="3333750" cy="499745"/>
          </a:xfrm>
          <a:prstGeom prst="rect">
            <a:avLst/>
          </a:prstGeom>
          <a:noFill/>
        </p:spPr>
        <p:txBody>
          <a:bodyPr wrap="square" bIns="0" rtlCol="0" anchor="ctr" anchorCtr="0">
            <a:noAutofit/>
          </a:bodyPr>
          <a:lstStyle/>
          <a:p>
            <a:pPr algn="r"/>
            <a:r>
              <a:rPr lang="zh-CN" altLang="en-US" sz="2400">
                <a:solidFill>
                  <a:schemeClr val="accent1"/>
                </a:solidFill>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sz="2400">
              <a:solidFill>
                <a:schemeClr val="accent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8" name="文本框 17"/>
          <p:cNvSpPr txBox="1"/>
          <p:nvPr/>
        </p:nvSpPr>
        <p:spPr>
          <a:xfrm>
            <a:off x="839470" y="2386965"/>
            <a:ext cx="3333750" cy="791845"/>
          </a:xfrm>
          <a:prstGeom prst="rect">
            <a:avLst/>
          </a:prstGeom>
          <a:noFill/>
        </p:spPr>
        <p:txBody>
          <a:bodyPr wrap="square" rtlCol="0">
            <a:normAutofit/>
          </a:bodyPr>
          <a:lstStyle/>
          <a:p>
            <a:pPr lvl="0" algn="r">
              <a:lnSpc>
                <a:spcPct val="130000"/>
              </a:lnSpc>
              <a:spcAft>
                <a:spcPts val="1000"/>
              </a:spcAft>
              <a:buClrTx/>
              <a:buSzTx/>
              <a:buFontTx/>
            </a:pPr>
            <a:r>
              <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a:t>
            </a:r>
            <a:endPar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0" name="文本框 19"/>
          <p:cNvSpPr txBox="1"/>
          <p:nvPr/>
        </p:nvSpPr>
        <p:spPr>
          <a:xfrm>
            <a:off x="839470" y="4187825"/>
            <a:ext cx="3333750" cy="499745"/>
          </a:xfrm>
          <a:prstGeom prst="rect">
            <a:avLst/>
          </a:prstGeom>
          <a:noFill/>
        </p:spPr>
        <p:txBody>
          <a:bodyPr wrap="square" bIns="0" rtlCol="0" anchor="ctr" anchorCtr="0">
            <a:noAutofit/>
          </a:bodyPr>
          <a:lstStyle/>
          <a:p>
            <a:pPr algn="r"/>
            <a:r>
              <a:rPr lang="zh-CN" altLang="en-US" sz="2400">
                <a:solidFill>
                  <a:schemeClr val="accent4"/>
                </a:solidFill>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sz="2400">
              <a:solidFill>
                <a:schemeClr val="accent4"/>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14" name="文本框 13"/>
          <p:cNvSpPr txBox="1"/>
          <p:nvPr/>
        </p:nvSpPr>
        <p:spPr>
          <a:xfrm>
            <a:off x="839470" y="4687570"/>
            <a:ext cx="3333750" cy="833755"/>
          </a:xfrm>
          <a:prstGeom prst="rect">
            <a:avLst/>
          </a:prstGeom>
          <a:noFill/>
        </p:spPr>
        <p:txBody>
          <a:bodyPr wrap="square" rtlCol="0">
            <a:normAutofit/>
          </a:bodyPr>
          <a:lstStyle/>
          <a:p>
            <a:pPr lvl="0" algn="r">
              <a:lnSpc>
                <a:spcPct val="130000"/>
              </a:lnSpc>
              <a:spcAft>
                <a:spcPts val="1000"/>
              </a:spcAft>
              <a:buClrTx/>
              <a:buSzTx/>
              <a:buFontTx/>
            </a:pPr>
            <a:r>
              <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单击此处输入你的正文，文字是您思想的提炼。</a:t>
            </a:r>
            <a:endParaRPr lang="zh-CN" altLang="en-US" sz="1400" spc="150">
              <a:solidFill>
                <a:schemeClr val="tx1">
                  <a:lumMod val="50000"/>
                  <a:lumOff val="50000"/>
                </a:schemeClr>
              </a:solidFill>
              <a:uFillTx/>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nvGrpSpPr>
          <p:cNvPr id="27" name="组合 26"/>
          <p:cNvGrpSpPr/>
          <p:nvPr/>
        </p:nvGrpSpPr>
        <p:grpSpPr>
          <a:xfrm>
            <a:off x="6020435" y="3676015"/>
            <a:ext cx="1418590" cy="1418590"/>
            <a:chOff x="9481" y="5789"/>
            <a:chExt cx="2234" cy="2234"/>
          </a:xfrm>
        </p:grpSpPr>
        <p:sp>
          <p:nvSpPr>
            <p:cNvPr id="8" name="泪滴形 7"/>
            <p:cNvSpPr/>
            <p:nvPr/>
          </p:nvSpPr>
          <p:spPr>
            <a:xfrm flipH="1">
              <a:off x="9481" y="5789"/>
              <a:ext cx="2234" cy="2235"/>
            </a:xfrm>
            <a:prstGeom prst="teardrop">
              <a:avLst/>
            </a:prstGeom>
            <a:solidFill>
              <a:schemeClr val="accent3"/>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pic>
          <p:nvPicPr>
            <p:cNvPr id="2" name="图片 1" descr="32313538383938393b32313538373837303bb9abcec4b0fc"/>
            <p:cNvPicPr>
              <a:picLocks noChangeAspect="1"/>
            </p:cNvPicPr>
            <p:nvPr/>
          </p:nvPicPr>
          <p:blipFill>
            <a:blip r:embed="rId1"/>
            <a:stretch>
              <a:fillRect/>
            </a:stretch>
          </p:blipFill>
          <p:spPr>
            <a:xfrm>
              <a:off x="10129" y="6482"/>
              <a:ext cx="850" cy="850"/>
            </a:xfrm>
            <a:prstGeom prst="rect">
              <a:avLst/>
            </a:prstGeom>
          </p:spPr>
        </p:pic>
      </p:grpSp>
      <p:grpSp>
        <p:nvGrpSpPr>
          <p:cNvPr id="25" name="组合 24"/>
          <p:cNvGrpSpPr/>
          <p:nvPr/>
        </p:nvGrpSpPr>
        <p:grpSpPr>
          <a:xfrm>
            <a:off x="4485640" y="2167890"/>
            <a:ext cx="1418590" cy="1418590"/>
            <a:chOff x="7064" y="3414"/>
            <a:chExt cx="2234" cy="2234"/>
          </a:xfrm>
        </p:grpSpPr>
        <p:sp>
          <p:nvSpPr>
            <p:cNvPr id="5" name="泪滴形 4"/>
            <p:cNvSpPr/>
            <p:nvPr/>
          </p:nvSpPr>
          <p:spPr>
            <a:xfrm flipV="1">
              <a:off x="7064" y="3414"/>
              <a:ext cx="2234" cy="2235"/>
            </a:xfrm>
            <a:prstGeom prst="teardrop">
              <a:avLst/>
            </a:prstGeom>
            <a:solidFill>
              <a:schemeClr val="accent1"/>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pic>
          <p:nvPicPr>
            <p:cNvPr id="21" name="图片 20" descr="32313538383938393b32313538373838363bb7a8e9b3"/>
            <p:cNvPicPr>
              <a:picLocks noChangeAspect="1"/>
            </p:cNvPicPr>
            <p:nvPr/>
          </p:nvPicPr>
          <p:blipFill>
            <a:blip r:embed="rId2"/>
            <a:stretch>
              <a:fillRect/>
            </a:stretch>
          </p:blipFill>
          <p:spPr>
            <a:xfrm>
              <a:off x="7787" y="4106"/>
              <a:ext cx="850" cy="850"/>
            </a:xfrm>
            <a:prstGeom prst="rect">
              <a:avLst/>
            </a:prstGeom>
          </p:spPr>
        </p:pic>
      </p:grpSp>
      <p:grpSp>
        <p:nvGrpSpPr>
          <p:cNvPr id="28" name="组合 27"/>
          <p:cNvGrpSpPr/>
          <p:nvPr/>
        </p:nvGrpSpPr>
        <p:grpSpPr>
          <a:xfrm>
            <a:off x="4485640" y="3676015"/>
            <a:ext cx="1418590" cy="1418590"/>
            <a:chOff x="7064" y="5789"/>
            <a:chExt cx="2234" cy="2234"/>
          </a:xfrm>
        </p:grpSpPr>
        <p:sp>
          <p:nvSpPr>
            <p:cNvPr id="7" name="泪滴形 6"/>
            <p:cNvSpPr/>
            <p:nvPr/>
          </p:nvSpPr>
          <p:spPr>
            <a:xfrm>
              <a:off x="7064" y="5789"/>
              <a:ext cx="2234" cy="2235"/>
            </a:xfrm>
            <a:prstGeom prst="teardrop">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pic>
          <p:nvPicPr>
            <p:cNvPr id="23" name="图片 22" descr="32313538383938393b32313538373838383bd1ddcabe"/>
            <p:cNvPicPr>
              <a:picLocks noChangeAspect="1"/>
            </p:cNvPicPr>
            <p:nvPr/>
          </p:nvPicPr>
          <p:blipFill>
            <a:blip r:embed="rId3"/>
            <a:stretch>
              <a:fillRect/>
            </a:stretch>
          </p:blipFill>
          <p:spPr>
            <a:xfrm>
              <a:off x="7756" y="6482"/>
              <a:ext cx="850" cy="850"/>
            </a:xfrm>
            <a:prstGeom prst="rect">
              <a:avLst/>
            </a:prstGeom>
          </p:spPr>
        </p:pic>
      </p:grpSp>
      <p:grpSp>
        <p:nvGrpSpPr>
          <p:cNvPr id="26" name="组合 25"/>
          <p:cNvGrpSpPr/>
          <p:nvPr/>
        </p:nvGrpSpPr>
        <p:grpSpPr>
          <a:xfrm>
            <a:off x="6020435" y="2167890"/>
            <a:ext cx="1418590" cy="1418590"/>
            <a:chOff x="9481" y="3414"/>
            <a:chExt cx="2234" cy="2234"/>
          </a:xfrm>
        </p:grpSpPr>
        <p:sp>
          <p:nvSpPr>
            <p:cNvPr id="6" name="泪滴形 5"/>
            <p:cNvSpPr/>
            <p:nvPr/>
          </p:nvSpPr>
          <p:spPr>
            <a:xfrm flipH="1" flipV="1">
              <a:off x="9481" y="3414"/>
              <a:ext cx="2234" cy="2235"/>
            </a:xfrm>
            <a:prstGeom prst="teardrop">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000">
                <a:latin typeface="Arial" panose="020B0604020202020204"/>
                <a:ea typeface="微软雅黑" panose="020B0503020204020204" pitchFamily="34" charset="-122"/>
                <a:cs typeface="思源黑体 CN Regular" panose="020B0500000000000000" charset="-122"/>
                <a:sym typeface="Arial" panose="020B0604020202020204"/>
              </a:endParaRPr>
            </a:p>
          </p:txBody>
        </p:sp>
        <p:pic>
          <p:nvPicPr>
            <p:cNvPr id="24" name="图片 23" descr="32313538383938393b32313538373837363bb6d4bbb0"/>
            <p:cNvPicPr>
              <a:picLocks noChangeAspect="1"/>
            </p:cNvPicPr>
            <p:nvPr/>
          </p:nvPicPr>
          <p:blipFill>
            <a:blip r:embed="rId4"/>
            <a:stretch>
              <a:fillRect/>
            </a:stretch>
          </p:blipFill>
          <p:spPr>
            <a:xfrm>
              <a:off x="10173" y="4106"/>
              <a:ext cx="850" cy="850"/>
            </a:xfrm>
            <a:prstGeom prst="rect">
              <a:avLst/>
            </a:prstGeom>
          </p:spPr>
        </p:pic>
      </p:grpSp>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7598174"/>
          <p:cNvPicPr>
            <a:picLocks noChangeAspect="1"/>
          </p:cNvPicPr>
          <p:nvPr/>
        </p:nvPicPr>
        <p:blipFill>
          <a:blip r:embed="rId1"/>
          <a:srcRect/>
          <a:stretch>
            <a:fillRect/>
          </a:stretch>
        </p:blipFill>
        <p:spPr>
          <a:xfrm>
            <a:off x="805815" y="1626870"/>
            <a:ext cx="6859905" cy="2386965"/>
          </a:xfrm>
          <a:prstGeom prst="rect">
            <a:avLst/>
          </a:prstGeom>
        </p:spPr>
      </p:pic>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nvGrpSpPr>
          <p:cNvPr id="67" name="组合 66"/>
          <p:cNvGrpSpPr/>
          <p:nvPr/>
        </p:nvGrpSpPr>
        <p:grpSpPr>
          <a:xfrm>
            <a:off x="1491615" y="4615180"/>
            <a:ext cx="2220595" cy="1529039"/>
            <a:chOff x="5747985" y="1517025"/>
            <a:chExt cx="1665446" cy="1146506"/>
          </a:xfrm>
        </p:grpSpPr>
        <p:sp>
          <p:nvSpPr>
            <p:cNvPr id="68" name="TextBox 15"/>
            <p:cNvSpPr txBox="1"/>
            <p:nvPr/>
          </p:nvSpPr>
          <p:spPr>
            <a:xfrm>
              <a:off x="5747985" y="1517025"/>
              <a:ext cx="1665446" cy="283845"/>
            </a:xfrm>
            <a:prstGeom prst="rect">
              <a:avLst/>
            </a:prstGeom>
            <a:noFill/>
          </p:spPr>
          <p:txBody>
            <a:bodyPr wrap="square" rtlCol="0">
              <a:spAutoFit/>
            </a:bodyPr>
            <a:lstStyle>
              <a:defPPr>
                <a:defRPr lang="en-US"/>
              </a:defPPr>
              <a:lvl1pPr>
                <a:defRPr sz="1400">
                  <a:solidFill>
                    <a:schemeClr val="tx1">
                      <a:lumMod val="75000"/>
                      <a:lumOff val="25000"/>
                    </a:schemeClr>
                  </a:solidFill>
                  <a:latin typeface="汉仪旗黑-50简" panose="00020600040101010101" pitchFamily="18" charset="-122"/>
                  <a:ea typeface="汉仪旗黑-50简" panose="00020600040101010101" pitchFamily="18" charset="-122"/>
                </a:defRPr>
              </a:lvl1pPr>
            </a:lstStyle>
            <a:p>
              <a:r>
                <a:rPr lang="zh-CN" altLang="en-US" sz="1865"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sz="1865"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69" name="矩形 68"/>
            <p:cNvSpPr>
              <a:spLocks noChangeArrowheads="1"/>
            </p:cNvSpPr>
            <p:nvPr/>
          </p:nvSpPr>
          <p:spPr bwMode="auto">
            <a:xfrm>
              <a:off x="5752408" y="1763499"/>
              <a:ext cx="1660512" cy="900032"/>
            </a:xfrm>
            <a:prstGeom prst="rect">
              <a:avLst/>
            </a:prstGeom>
            <a:noFill/>
          </p:spPr>
          <p:txBody>
            <a:bodyPr wrap="square" rtlCol="0">
              <a:spAutoFit/>
            </a:bodyPr>
            <a:lstStyle/>
            <a:p>
              <a:pPr>
                <a:lnSpc>
                  <a:spcPct val="150000"/>
                </a:lnSpc>
              </a:pPr>
              <a:r>
                <a:rPr lang="zh-CN" altLang="en-US" sz="1200"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单击此处输入你的正文，据需要可酌情增减文字，以便观者可以准确理解您所传达的信息。</a:t>
              </a:r>
              <a:endParaRPr lang="zh-CN" altLang="en-US" sz="1200"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grpSp>
        <p:nvGrpSpPr>
          <p:cNvPr id="70" name="组合 69"/>
          <p:cNvGrpSpPr/>
          <p:nvPr/>
        </p:nvGrpSpPr>
        <p:grpSpPr>
          <a:xfrm>
            <a:off x="5450205" y="4615180"/>
            <a:ext cx="2219960" cy="1529039"/>
            <a:chOff x="5747985" y="1517025"/>
            <a:chExt cx="1664935" cy="1146506"/>
          </a:xfrm>
        </p:grpSpPr>
        <p:sp>
          <p:nvSpPr>
            <p:cNvPr id="71" name="TextBox 15"/>
            <p:cNvSpPr txBox="1"/>
            <p:nvPr/>
          </p:nvSpPr>
          <p:spPr>
            <a:xfrm>
              <a:off x="5747985" y="1517025"/>
              <a:ext cx="1664494" cy="283845"/>
            </a:xfrm>
            <a:prstGeom prst="rect">
              <a:avLst/>
            </a:prstGeom>
            <a:noFill/>
          </p:spPr>
          <p:txBody>
            <a:bodyPr wrap="square" rtlCol="0">
              <a:spAutoFit/>
            </a:bodyPr>
            <a:lstStyle>
              <a:defPPr>
                <a:defRPr lang="en-US"/>
              </a:defPPr>
              <a:lvl1pPr>
                <a:defRPr sz="1400">
                  <a:solidFill>
                    <a:schemeClr val="tx1">
                      <a:lumMod val="75000"/>
                      <a:lumOff val="25000"/>
                    </a:schemeClr>
                  </a:solidFill>
                  <a:latin typeface="汉仪旗黑-50简" panose="00020600040101010101" pitchFamily="18" charset="-122"/>
                  <a:ea typeface="汉仪旗黑-50简" panose="00020600040101010101" pitchFamily="18" charset="-122"/>
                </a:defRPr>
              </a:lvl1pPr>
            </a:lstStyle>
            <a:p>
              <a:r>
                <a:rPr lang="zh-CN" altLang="en-US" sz="1865"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sz="1865"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72" name="矩形 71"/>
            <p:cNvSpPr>
              <a:spLocks noChangeArrowheads="1"/>
            </p:cNvSpPr>
            <p:nvPr/>
          </p:nvSpPr>
          <p:spPr bwMode="auto">
            <a:xfrm>
              <a:off x="5752408" y="1763499"/>
              <a:ext cx="1660512" cy="900032"/>
            </a:xfrm>
            <a:prstGeom prst="rect">
              <a:avLst/>
            </a:prstGeom>
            <a:noFill/>
          </p:spPr>
          <p:txBody>
            <a:bodyPr wrap="square" rtlCol="0">
              <a:spAutoFit/>
            </a:bodyPr>
            <a:lstStyle/>
            <a:p>
              <a:pPr>
                <a:lnSpc>
                  <a:spcPct val="150000"/>
                </a:lnSpc>
              </a:pPr>
              <a:r>
                <a:rPr lang="zh-CN" altLang="en-US" sz="1200"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单击此处输入你的正文，据需要可酌情增减文字，以便观者可以准确理解您所传达的信息。</a:t>
              </a:r>
              <a:endParaRPr lang="zh-CN" altLang="en-US" sz="1200"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grpSp>
        <p:nvGrpSpPr>
          <p:cNvPr id="73" name="组合 72"/>
          <p:cNvGrpSpPr/>
          <p:nvPr/>
        </p:nvGrpSpPr>
        <p:grpSpPr>
          <a:xfrm>
            <a:off x="9247505" y="4615180"/>
            <a:ext cx="2220595" cy="1529039"/>
            <a:chOff x="5747985" y="1517025"/>
            <a:chExt cx="1665446" cy="1146506"/>
          </a:xfrm>
        </p:grpSpPr>
        <p:sp>
          <p:nvSpPr>
            <p:cNvPr id="74" name="TextBox 15"/>
            <p:cNvSpPr txBox="1"/>
            <p:nvPr/>
          </p:nvSpPr>
          <p:spPr>
            <a:xfrm>
              <a:off x="5747985" y="1517025"/>
              <a:ext cx="1665446" cy="283845"/>
            </a:xfrm>
            <a:prstGeom prst="rect">
              <a:avLst/>
            </a:prstGeom>
            <a:noFill/>
          </p:spPr>
          <p:txBody>
            <a:bodyPr wrap="square" rtlCol="0">
              <a:spAutoFit/>
            </a:bodyPr>
            <a:lstStyle>
              <a:defPPr>
                <a:defRPr lang="en-US"/>
              </a:defPPr>
              <a:lvl1pPr>
                <a:defRPr sz="1400">
                  <a:solidFill>
                    <a:schemeClr val="tx1">
                      <a:lumMod val="75000"/>
                      <a:lumOff val="25000"/>
                    </a:schemeClr>
                  </a:solidFill>
                  <a:latin typeface="汉仪旗黑-50简" panose="00020600040101010101" pitchFamily="18" charset="-122"/>
                  <a:ea typeface="汉仪旗黑-50简" panose="00020600040101010101" pitchFamily="18" charset="-122"/>
                </a:defRPr>
              </a:lvl1pPr>
            </a:lstStyle>
            <a:p>
              <a:r>
                <a:rPr lang="zh-CN" altLang="en-US" sz="1865"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rPr>
                <a:t>添加标题</a:t>
              </a:r>
              <a:endParaRPr lang="zh-CN" altLang="en-US" sz="1865"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75" name="矩形 74"/>
            <p:cNvSpPr>
              <a:spLocks noChangeArrowheads="1"/>
            </p:cNvSpPr>
            <p:nvPr/>
          </p:nvSpPr>
          <p:spPr bwMode="auto">
            <a:xfrm>
              <a:off x="5752408" y="1763499"/>
              <a:ext cx="1660512" cy="900032"/>
            </a:xfrm>
            <a:prstGeom prst="rect">
              <a:avLst/>
            </a:prstGeom>
            <a:noFill/>
          </p:spPr>
          <p:txBody>
            <a:bodyPr wrap="square" rtlCol="0">
              <a:spAutoFit/>
            </a:bodyPr>
            <a:lstStyle/>
            <a:p>
              <a:pPr>
                <a:lnSpc>
                  <a:spcPct val="150000"/>
                </a:lnSpc>
              </a:pPr>
              <a:r>
                <a:rPr lang="zh-CN" altLang="en-US" sz="1200"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rPr>
                <a:t>单击此处输入你的正文，据需要可酌情增减文字，以便观者可以准确理解您所传达的信息。</a:t>
              </a:r>
              <a:endParaRPr lang="zh-CN" altLang="en-US" sz="1200" dirty="0">
                <a:solidFill>
                  <a:srgbClr val="2E2D2D"/>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pic>
        <p:nvPicPr>
          <p:cNvPr id="20" name="图片 19" descr="7598896"/>
          <p:cNvPicPr>
            <a:picLocks noChangeAspect="1"/>
          </p:cNvPicPr>
          <p:nvPr/>
        </p:nvPicPr>
        <p:blipFill>
          <a:blip r:embed="rId2"/>
          <a:srcRect/>
          <a:stretch>
            <a:fillRect/>
          </a:stretch>
        </p:blipFill>
        <p:spPr>
          <a:xfrm>
            <a:off x="7860030" y="1633855"/>
            <a:ext cx="3474720" cy="2380615"/>
          </a:xfrm>
          <a:prstGeom prst="rect">
            <a:avLst/>
          </a:prstGeom>
        </p:spPr>
      </p:pic>
      <p:grpSp>
        <p:nvGrpSpPr>
          <p:cNvPr id="16" name="组合 15"/>
          <p:cNvGrpSpPr/>
          <p:nvPr/>
        </p:nvGrpSpPr>
        <p:grpSpPr>
          <a:xfrm>
            <a:off x="4504690" y="4861560"/>
            <a:ext cx="690880" cy="690880"/>
            <a:chOff x="7094" y="7656"/>
            <a:chExt cx="1088" cy="1088"/>
          </a:xfrm>
        </p:grpSpPr>
        <p:sp>
          <p:nvSpPr>
            <p:cNvPr id="60" name="椭圆 59"/>
            <p:cNvSpPr/>
            <p:nvPr/>
          </p:nvSpPr>
          <p:spPr>
            <a:xfrm>
              <a:off x="7094" y="7656"/>
              <a:ext cx="1088" cy="1088"/>
            </a:xfrm>
            <a:prstGeom prst="ellipse">
              <a:avLst/>
            </a:prstGeom>
            <a:solidFill>
              <a:schemeClr val="accent3"/>
            </a:solidFill>
            <a:ln>
              <a:noFill/>
            </a:ln>
          </p:spPr>
          <p:txBody>
            <a:bodyPr vert="horz" wrap="square" lIns="121920" tIns="60960" rIns="121920" bIns="60960" numCol="1" anchor="t" anchorCtr="0" compatLnSpc="1"/>
            <a:lstStyle/>
            <a:p>
              <a:endParaRPr lang="zh-CN" altLang="en-US" sz="2400">
                <a:solidFill>
                  <a:srgbClr val="2E2D2D"/>
                </a:solidFill>
                <a:latin typeface="Arial" panose="020B0604020202020204"/>
                <a:ea typeface="微软雅黑" panose="020B0503020204020204" pitchFamily="34" charset="-122"/>
                <a:sym typeface="Arial" panose="020B0604020202020204"/>
              </a:endParaRPr>
            </a:p>
          </p:txBody>
        </p:sp>
        <p:pic>
          <p:nvPicPr>
            <p:cNvPr id="23" name="图片 22" descr="32313538383938393b32313538373838383bd1ddcabe"/>
            <p:cNvPicPr>
              <a:picLocks noChangeAspect="1"/>
            </p:cNvPicPr>
            <p:nvPr/>
          </p:nvPicPr>
          <p:blipFill>
            <a:blip r:embed="rId3"/>
            <a:stretch>
              <a:fillRect/>
            </a:stretch>
          </p:blipFill>
          <p:spPr>
            <a:xfrm>
              <a:off x="7355" y="7917"/>
              <a:ext cx="567" cy="567"/>
            </a:xfrm>
            <a:prstGeom prst="rect">
              <a:avLst/>
            </a:prstGeom>
          </p:spPr>
        </p:pic>
      </p:grpSp>
      <p:grpSp>
        <p:nvGrpSpPr>
          <p:cNvPr id="18" name="组合 17"/>
          <p:cNvGrpSpPr/>
          <p:nvPr/>
        </p:nvGrpSpPr>
        <p:grpSpPr>
          <a:xfrm>
            <a:off x="8362315" y="4860925"/>
            <a:ext cx="690880" cy="690880"/>
            <a:chOff x="13168" y="7656"/>
            <a:chExt cx="1088" cy="1088"/>
          </a:xfrm>
        </p:grpSpPr>
        <p:sp>
          <p:nvSpPr>
            <p:cNvPr id="89" name="椭圆 88"/>
            <p:cNvSpPr/>
            <p:nvPr/>
          </p:nvSpPr>
          <p:spPr>
            <a:xfrm>
              <a:off x="13168" y="7656"/>
              <a:ext cx="1088" cy="1088"/>
            </a:xfrm>
            <a:prstGeom prst="ellipse">
              <a:avLst/>
            </a:prstGeom>
            <a:solidFill>
              <a:schemeClr val="accent5"/>
            </a:solidFill>
            <a:ln>
              <a:noFill/>
            </a:ln>
          </p:spPr>
          <p:txBody>
            <a:bodyPr vert="horz" wrap="square" lIns="121920" tIns="60960" rIns="121920" bIns="60960" numCol="1" anchor="t" anchorCtr="0" compatLnSpc="1"/>
            <a:lstStyle/>
            <a:p>
              <a:endParaRPr lang="zh-CN" altLang="en-US" sz="2400">
                <a:solidFill>
                  <a:srgbClr val="2E2D2D"/>
                </a:solidFill>
                <a:latin typeface="Arial" panose="020B0604020202020204"/>
                <a:ea typeface="微软雅黑" panose="020B0503020204020204" pitchFamily="34" charset="-122"/>
                <a:sym typeface="Arial" panose="020B0604020202020204"/>
              </a:endParaRPr>
            </a:p>
          </p:txBody>
        </p:sp>
        <p:pic>
          <p:nvPicPr>
            <p:cNvPr id="24" name="图片 23" descr="32313538383938393b32313538373837363bb6d4bbb0"/>
            <p:cNvPicPr>
              <a:picLocks noChangeAspect="1"/>
            </p:cNvPicPr>
            <p:nvPr/>
          </p:nvPicPr>
          <p:blipFill>
            <a:blip r:embed="rId4"/>
            <a:stretch>
              <a:fillRect/>
            </a:stretch>
          </p:blipFill>
          <p:spPr>
            <a:xfrm>
              <a:off x="13429" y="7917"/>
              <a:ext cx="567" cy="567"/>
            </a:xfrm>
            <a:prstGeom prst="rect">
              <a:avLst/>
            </a:prstGeom>
          </p:spPr>
        </p:pic>
      </p:grpSp>
      <p:grpSp>
        <p:nvGrpSpPr>
          <p:cNvPr id="14" name="组合 13"/>
          <p:cNvGrpSpPr/>
          <p:nvPr/>
        </p:nvGrpSpPr>
        <p:grpSpPr>
          <a:xfrm>
            <a:off x="647065" y="4861560"/>
            <a:ext cx="690880" cy="690880"/>
            <a:chOff x="1022" y="7656"/>
            <a:chExt cx="1088" cy="1088"/>
          </a:xfrm>
        </p:grpSpPr>
        <p:sp>
          <p:nvSpPr>
            <p:cNvPr id="48" name="椭圆 47"/>
            <p:cNvSpPr/>
            <p:nvPr/>
          </p:nvSpPr>
          <p:spPr>
            <a:xfrm>
              <a:off x="1022" y="7656"/>
              <a:ext cx="1088" cy="1088"/>
            </a:xfrm>
            <a:prstGeom prst="ellipse">
              <a:avLst/>
            </a:prstGeom>
            <a:solidFill>
              <a:schemeClr val="accent2"/>
            </a:solidFill>
            <a:ln>
              <a:noFill/>
            </a:ln>
          </p:spPr>
          <p:txBody>
            <a:bodyPr vert="horz" wrap="square" lIns="121920" tIns="60960" rIns="121920" bIns="60960" numCol="1" anchor="t" anchorCtr="0" compatLnSpc="1"/>
            <a:lstStyle/>
            <a:p>
              <a:endParaRPr lang="zh-CN" altLang="en-US" sz="2400">
                <a:solidFill>
                  <a:srgbClr val="2E2D2D"/>
                </a:solidFill>
                <a:latin typeface="Arial" panose="020B0604020202020204"/>
                <a:ea typeface="微软雅黑" panose="020B0503020204020204" pitchFamily="34" charset="-122"/>
                <a:sym typeface="Arial" panose="020B0604020202020204"/>
              </a:endParaRPr>
            </a:p>
          </p:txBody>
        </p:sp>
        <p:pic>
          <p:nvPicPr>
            <p:cNvPr id="13" name="图片 12" descr="32313538383938393b32313538373837303bb9abcec4b0fc"/>
            <p:cNvPicPr>
              <a:picLocks noChangeAspect="1"/>
            </p:cNvPicPr>
            <p:nvPr/>
          </p:nvPicPr>
          <p:blipFill>
            <a:blip r:embed="rId5"/>
            <a:stretch>
              <a:fillRect/>
            </a:stretch>
          </p:blipFill>
          <p:spPr>
            <a:xfrm>
              <a:off x="1283" y="7917"/>
              <a:ext cx="567" cy="567"/>
            </a:xfrm>
            <a:prstGeom prst="rect">
              <a:avLst/>
            </a:prstGeom>
          </p:spPr>
        </p:pic>
      </p:grpSp>
    </p:spTree>
    <p:custDataLst>
      <p:tags r:id="rId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7681235"/>
          <p:cNvPicPr>
            <a:picLocks noChangeAspect="1"/>
          </p:cNvPicPr>
          <p:nvPr/>
        </p:nvPicPr>
        <p:blipFill>
          <a:blip r:embed="rId1"/>
          <a:srcRect/>
          <a:stretch>
            <a:fillRect/>
          </a:stretch>
        </p:blipFill>
        <p:spPr>
          <a:xfrm>
            <a:off x="7985125" y="1805305"/>
            <a:ext cx="3420000" cy="2196642"/>
          </a:xfrm>
          <a:prstGeom prst="rect">
            <a:avLst/>
          </a:prstGeom>
        </p:spPr>
      </p:pic>
      <p:pic>
        <p:nvPicPr>
          <p:cNvPr id="8" name="图片 7" descr="7681235"/>
          <p:cNvPicPr>
            <a:picLocks noChangeAspect="1"/>
          </p:cNvPicPr>
          <p:nvPr/>
        </p:nvPicPr>
        <p:blipFill>
          <a:blip r:embed="rId2"/>
          <a:srcRect/>
          <a:stretch>
            <a:fillRect/>
          </a:stretch>
        </p:blipFill>
        <p:spPr>
          <a:xfrm>
            <a:off x="4396740" y="1774825"/>
            <a:ext cx="3420000" cy="2196642"/>
          </a:xfrm>
          <a:prstGeom prst="rect">
            <a:avLst/>
          </a:prstGeom>
        </p:spPr>
      </p:pic>
      <p:pic>
        <p:nvPicPr>
          <p:cNvPr id="7" name="图片 6" descr="7681235"/>
          <p:cNvPicPr>
            <a:picLocks noChangeAspect="1"/>
          </p:cNvPicPr>
          <p:nvPr/>
        </p:nvPicPr>
        <p:blipFill>
          <a:blip r:embed="rId3"/>
          <a:srcRect/>
          <a:stretch>
            <a:fillRect/>
          </a:stretch>
        </p:blipFill>
        <p:spPr>
          <a:xfrm>
            <a:off x="832485" y="1774825"/>
            <a:ext cx="3420000" cy="2196642"/>
          </a:xfrm>
          <a:prstGeom prst="rect">
            <a:avLst/>
          </a:prstGeom>
        </p:spPr>
      </p:pic>
      <p:sp>
        <p:nvSpPr>
          <p:cNvPr id="65" name="Rectangle 33"/>
          <p:cNvSpPr/>
          <p:nvPr/>
        </p:nvSpPr>
        <p:spPr>
          <a:xfrm>
            <a:off x="7983855" y="1805305"/>
            <a:ext cx="3419475" cy="21177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Arial" panose="020B0604020202020204"/>
            </a:endParaRPr>
          </a:p>
        </p:txBody>
      </p:sp>
      <p:sp>
        <p:nvSpPr>
          <p:cNvPr id="6" name="Rectangle 33"/>
          <p:cNvSpPr/>
          <p:nvPr/>
        </p:nvSpPr>
        <p:spPr>
          <a:xfrm>
            <a:off x="4403725" y="1773555"/>
            <a:ext cx="3420745" cy="216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Arial" panose="020B0604020202020204"/>
            </a:endParaRPr>
          </a:p>
        </p:txBody>
      </p:sp>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716280" y="427355"/>
            <a:ext cx="476821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单击此处添加大标题内容</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97" name="文本框 96"/>
          <p:cNvSpPr txBox="1"/>
          <p:nvPr/>
        </p:nvSpPr>
        <p:spPr>
          <a:xfrm>
            <a:off x="10596880" y="519430"/>
            <a:ext cx="1339215" cy="3371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rtlCol="0" anchor="ctr" anchorCtr="0">
            <a:spAutoFit/>
          </a:bodyPr>
          <a:lstStyle/>
          <a:p>
            <a:pPr algn="r" fontAlgn="ctr">
              <a:lnSpc>
                <a:spcPct val="100000"/>
              </a:lnSpc>
            </a:pPr>
            <a:r>
              <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rPr>
              <a:t>1PPT</a:t>
            </a:r>
            <a:endParaRPr lang="en-US" altLang="zh-CN" sz="1600" dirty="0">
              <a:solidFill>
                <a:schemeClr val="tx1">
                  <a:lumMod val="50000"/>
                  <a:lumOff val="50000"/>
                </a:schemeClr>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sp>
        <p:nvSpPr>
          <p:cNvPr id="4" name="矩形 3"/>
          <p:cNvSpPr/>
          <p:nvPr/>
        </p:nvSpPr>
        <p:spPr>
          <a:xfrm rot="16200000">
            <a:off x="6001385" y="66738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66" name="Rectangle 34"/>
          <p:cNvSpPr/>
          <p:nvPr/>
        </p:nvSpPr>
        <p:spPr>
          <a:xfrm>
            <a:off x="832485" y="3933190"/>
            <a:ext cx="3439160" cy="188087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Arial" panose="020B0604020202020204"/>
            </a:endParaRPr>
          </a:p>
        </p:txBody>
      </p:sp>
      <p:sp>
        <p:nvSpPr>
          <p:cNvPr id="2" name="Rectangle 33"/>
          <p:cNvSpPr/>
          <p:nvPr/>
        </p:nvSpPr>
        <p:spPr>
          <a:xfrm>
            <a:off x="823595" y="1773555"/>
            <a:ext cx="3420745" cy="216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Arial" panose="020B0604020202020204"/>
            </a:endParaRPr>
          </a:p>
        </p:txBody>
      </p:sp>
      <p:sp>
        <p:nvSpPr>
          <p:cNvPr id="67" name="Rectangle 35"/>
          <p:cNvSpPr/>
          <p:nvPr/>
        </p:nvSpPr>
        <p:spPr>
          <a:xfrm>
            <a:off x="4408170" y="3920490"/>
            <a:ext cx="3412490" cy="188087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Arial" panose="020B0604020202020204"/>
            </a:endParaRPr>
          </a:p>
        </p:txBody>
      </p:sp>
      <p:sp>
        <p:nvSpPr>
          <p:cNvPr id="68" name="Rectangle 36"/>
          <p:cNvSpPr/>
          <p:nvPr/>
        </p:nvSpPr>
        <p:spPr>
          <a:xfrm>
            <a:off x="7983855" y="3921125"/>
            <a:ext cx="3435350" cy="188087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Arial" panose="020B0604020202020204"/>
            </a:endParaRPr>
          </a:p>
        </p:txBody>
      </p:sp>
      <p:sp>
        <p:nvSpPr>
          <p:cNvPr id="69" name="Oval 42"/>
          <p:cNvSpPr/>
          <p:nvPr/>
        </p:nvSpPr>
        <p:spPr>
          <a:xfrm>
            <a:off x="3174591" y="3543352"/>
            <a:ext cx="755703" cy="7557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Arial" panose="020B0604020202020204"/>
            </a:endParaRPr>
          </a:p>
        </p:txBody>
      </p:sp>
      <p:sp>
        <p:nvSpPr>
          <p:cNvPr id="70" name="Oval 54"/>
          <p:cNvSpPr/>
          <p:nvPr/>
        </p:nvSpPr>
        <p:spPr>
          <a:xfrm>
            <a:off x="6819279" y="3554716"/>
            <a:ext cx="755703" cy="7557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Arial" panose="020B0604020202020204"/>
            </a:endParaRPr>
          </a:p>
        </p:txBody>
      </p:sp>
      <p:sp>
        <p:nvSpPr>
          <p:cNvPr id="71" name="Oval 55"/>
          <p:cNvSpPr/>
          <p:nvPr/>
        </p:nvSpPr>
        <p:spPr>
          <a:xfrm>
            <a:off x="10399005" y="3543352"/>
            <a:ext cx="755703" cy="7557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Arial" panose="020B0604020202020204"/>
            </a:endParaRPr>
          </a:p>
        </p:txBody>
      </p:sp>
      <p:sp>
        <p:nvSpPr>
          <p:cNvPr id="72" name="TextBox 56"/>
          <p:cNvSpPr txBox="1"/>
          <p:nvPr/>
        </p:nvSpPr>
        <p:spPr>
          <a:xfrm>
            <a:off x="1196276" y="2285452"/>
            <a:ext cx="1757472"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400" b="1" i="0" u="none" strike="noStrike" kern="1200" cap="none" spc="0" normalizeH="0" baseline="0" noProof="0">
                <a:ln>
                  <a:noFill/>
                </a:ln>
                <a:solidFill>
                  <a:srgbClr val="FFFEFE"/>
                </a:solidFill>
                <a:effectLst/>
                <a:uLnTx/>
                <a:uFillTx/>
                <a:latin typeface="Arial" panose="020B0604020202020204"/>
                <a:ea typeface="微软雅黑" panose="020B0503020204020204" pitchFamily="34" charset="-122"/>
                <a:cs typeface="+mn-ea"/>
                <a:sym typeface="Arial" panose="020B0604020202020204"/>
              </a:rPr>
              <a:t>32</a:t>
            </a:r>
            <a:endParaRPr kumimoji="0" lang="en-US" sz="4400" b="1" i="0" u="none" strike="noStrike" kern="1200" cap="none" spc="0" normalizeH="0" baseline="0" noProof="0">
              <a:ln>
                <a:noFill/>
              </a:ln>
              <a:solidFill>
                <a:srgbClr val="FFFEFE"/>
              </a:solidFill>
              <a:effectLst/>
              <a:uLnTx/>
              <a:uFillTx/>
              <a:latin typeface="Arial" panose="020B0604020202020204"/>
              <a:ea typeface="微软雅黑" panose="020B0503020204020204" pitchFamily="34" charset="-122"/>
              <a:cs typeface="+mn-ea"/>
              <a:sym typeface="Arial" panose="020B0604020202020204"/>
            </a:endParaRPr>
          </a:p>
        </p:txBody>
      </p:sp>
      <p:sp>
        <p:nvSpPr>
          <p:cNvPr id="73" name="TextBox 57"/>
          <p:cNvSpPr txBox="1"/>
          <p:nvPr/>
        </p:nvSpPr>
        <p:spPr>
          <a:xfrm>
            <a:off x="1191740" y="3025771"/>
            <a:ext cx="12840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a:ln>
                  <a:noFill/>
                </a:ln>
                <a:solidFill>
                  <a:srgbClr val="FFFFFE"/>
                </a:solidFill>
                <a:effectLst/>
                <a:uLnTx/>
                <a:uFillTx/>
                <a:latin typeface="Arial" panose="020B0604020202020204"/>
                <a:ea typeface="微软雅黑" panose="020B0503020204020204" pitchFamily="34" charset="-122"/>
                <a:cs typeface="+mn-ea"/>
                <a:sym typeface="Arial" panose="020B0604020202020204"/>
              </a:rPr>
              <a:t>Services</a:t>
            </a:r>
            <a:endParaRPr kumimoji="0" lang="en-US" b="0" i="0" u="none" strike="noStrike" kern="1200" cap="none" spc="0" normalizeH="0" baseline="0" noProof="0">
              <a:ln>
                <a:noFill/>
              </a:ln>
              <a:solidFill>
                <a:srgbClr val="FFFFFE"/>
              </a:solidFill>
              <a:effectLst/>
              <a:uLnTx/>
              <a:uFillTx/>
              <a:latin typeface="Arial" panose="020B0604020202020204"/>
              <a:ea typeface="微软雅黑" panose="020B0503020204020204" pitchFamily="34" charset="-122"/>
              <a:cs typeface="+mn-ea"/>
              <a:sym typeface="Arial" panose="020B0604020202020204"/>
            </a:endParaRPr>
          </a:p>
        </p:txBody>
      </p:sp>
      <p:sp>
        <p:nvSpPr>
          <p:cNvPr id="74" name="TextBox 58"/>
          <p:cNvSpPr txBox="1"/>
          <p:nvPr/>
        </p:nvSpPr>
        <p:spPr>
          <a:xfrm>
            <a:off x="1151230" y="4318000"/>
            <a:ext cx="273812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E2D2D"/>
                </a:solidFill>
                <a:effectLst/>
                <a:uLnTx/>
                <a:uFillTx/>
                <a:latin typeface="Arial" panose="020B0604020202020204"/>
                <a:ea typeface="微软雅黑" panose="020B0503020204020204" pitchFamily="34" charset="-122"/>
                <a:cs typeface="+mn-ea"/>
                <a:sym typeface="Arial" panose="020B0604020202020204"/>
              </a:rPr>
              <a:t>添加标题</a:t>
            </a:r>
            <a:endParaRPr kumimoji="0" lang="zh-CN" altLang="en-US" sz="2000" b="1" i="0" u="none" strike="noStrike" kern="1200" cap="none" spc="0" normalizeH="0" baseline="0" noProof="0" dirty="0">
              <a:ln>
                <a:noFill/>
              </a:ln>
              <a:solidFill>
                <a:srgbClr val="2E2D2D"/>
              </a:solidFill>
              <a:effectLst/>
              <a:uLnTx/>
              <a:uFillTx/>
              <a:latin typeface="Arial" panose="020B0604020202020204"/>
              <a:ea typeface="微软雅黑" panose="020B0503020204020204" pitchFamily="34" charset="-122"/>
              <a:cs typeface="+mn-ea"/>
              <a:sym typeface="Arial" panose="020B0604020202020204"/>
            </a:endParaRPr>
          </a:p>
        </p:txBody>
      </p:sp>
      <p:sp>
        <p:nvSpPr>
          <p:cNvPr id="75" name="Rectangle 60"/>
          <p:cNvSpPr/>
          <p:nvPr/>
        </p:nvSpPr>
        <p:spPr>
          <a:xfrm>
            <a:off x="1151013" y="4682162"/>
            <a:ext cx="2738552" cy="922020"/>
          </a:xfrm>
          <a:prstGeom prst="rect">
            <a:avLst/>
          </a:prstGeom>
        </p:spPr>
        <p:txBody>
          <a:bodyPr wrap="square">
            <a:spAutoFit/>
          </a:bodyPr>
          <a:lstStyle/>
          <a:p>
            <a:pPr lvl="0">
              <a:lnSpc>
                <a:spcPct val="150000"/>
              </a:lnSpc>
              <a:defRPr/>
            </a:pPr>
            <a:r>
              <a:rPr sz="120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rPr>
              <a:t>单击此处输入你的正文，文字是您思想的提炼，为了最终演示发布的良好效果</a:t>
            </a:r>
            <a:r>
              <a:rPr lang="zh-CN" sz="120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rPr>
              <a:t>，</a:t>
            </a:r>
            <a:r>
              <a:rPr sz="120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rPr>
              <a:t>请尽量言简意赅的阐述观点；</a:t>
            </a:r>
            <a:endParaRPr kumimoji="0" sz="1200" b="0" i="0" u="none" strike="noStrike" kern="1200" cap="none" spc="0" normalizeH="0" baseline="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endParaRPr>
          </a:p>
        </p:txBody>
      </p:sp>
      <p:sp>
        <p:nvSpPr>
          <p:cNvPr id="76" name="TextBox 61"/>
          <p:cNvSpPr txBox="1"/>
          <p:nvPr/>
        </p:nvSpPr>
        <p:spPr>
          <a:xfrm>
            <a:off x="4690531" y="2285452"/>
            <a:ext cx="1757472"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400" b="1" i="0" u="none" strike="noStrike" kern="1200" cap="none" spc="0" normalizeH="0" baseline="0" noProof="0">
                <a:ln>
                  <a:noFill/>
                </a:ln>
                <a:solidFill>
                  <a:srgbClr val="FFFEFE"/>
                </a:solidFill>
                <a:effectLst/>
                <a:uLnTx/>
                <a:uFillTx/>
                <a:latin typeface="Arial" panose="020B0604020202020204"/>
                <a:ea typeface="微软雅黑" panose="020B0503020204020204" pitchFamily="34" charset="-122"/>
                <a:cs typeface="+mn-ea"/>
                <a:sym typeface="Arial" panose="020B0604020202020204"/>
              </a:rPr>
              <a:t>3210</a:t>
            </a:r>
            <a:endParaRPr kumimoji="0" lang="en-US" sz="4400" b="1" i="0" u="none" strike="noStrike" kern="1200" cap="none" spc="0" normalizeH="0" baseline="0" noProof="0">
              <a:ln>
                <a:noFill/>
              </a:ln>
              <a:solidFill>
                <a:srgbClr val="FFFEFE"/>
              </a:solidFill>
              <a:effectLst/>
              <a:uLnTx/>
              <a:uFillTx/>
              <a:latin typeface="Arial" panose="020B0604020202020204"/>
              <a:ea typeface="微软雅黑" panose="020B0503020204020204" pitchFamily="34" charset="-122"/>
              <a:cs typeface="+mn-ea"/>
              <a:sym typeface="Arial" panose="020B0604020202020204"/>
            </a:endParaRPr>
          </a:p>
        </p:txBody>
      </p:sp>
      <p:sp>
        <p:nvSpPr>
          <p:cNvPr id="77" name="TextBox 62"/>
          <p:cNvSpPr txBox="1"/>
          <p:nvPr/>
        </p:nvSpPr>
        <p:spPr>
          <a:xfrm>
            <a:off x="4685995" y="3025771"/>
            <a:ext cx="12840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a:ln>
                  <a:noFill/>
                </a:ln>
                <a:solidFill>
                  <a:srgbClr val="FFFFFE"/>
                </a:solidFill>
                <a:effectLst/>
                <a:uLnTx/>
                <a:uFillTx/>
                <a:latin typeface="Arial" panose="020B0604020202020204"/>
                <a:ea typeface="微软雅黑" panose="020B0503020204020204" pitchFamily="34" charset="-122"/>
                <a:cs typeface="+mn-ea"/>
                <a:sym typeface="Arial" panose="020B0604020202020204"/>
              </a:rPr>
              <a:t>Clients</a:t>
            </a:r>
            <a:endParaRPr kumimoji="0" lang="en-US" b="0" i="0" u="none" strike="noStrike" kern="1200" cap="none" spc="0" normalizeH="0" baseline="0" noProof="0">
              <a:ln>
                <a:noFill/>
              </a:ln>
              <a:solidFill>
                <a:srgbClr val="FFFFFE"/>
              </a:solidFill>
              <a:effectLst/>
              <a:uLnTx/>
              <a:uFillTx/>
              <a:latin typeface="Arial" panose="020B0604020202020204"/>
              <a:ea typeface="微软雅黑" panose="020B0503020204020204" pitchFamily="34" charset="-122"/>
              <a:cs typeface="+mn-ea"/>
              <a:sym typeface="Arial" panose="020B0604020202020204"/>
            </a:endParaRPr>
          </a:p>
        </p:txBody>
      </p:sp>
      <p:sp>
        <p:nvSpPr>
          <p:cNvPr id="78" name="TextBox 65"/>
          <p:cNvSpPr txBox="1"/>
          <p:nvPr/>
        </p:nvSpPr>
        <p:spPr>
          <a:xfrm>
            <a:off x="8266243" y="2285452"/>
            <a:ext cx="1757472"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400" b="1" i="0" u="none" strike="noStrike" kern="1200" cap="none" spc="0" normalizeH="0" baseline="0" noProof="0">
                <a:ln>
                  <a:noFill/>
                </a:ln>
                <a:solidFill>
                  <a:srgbClr val="FFFEFE"/>
                </a:solidFill>
                <a:effectLst/>
                <a:uLnTx/>
                <a:uFillTx/>
                <a:latin typeface="Arial" panose="020B0604020202020204"/>
                <a:ea typeface="微软雅黑" panose="020B0503020204020204" pitchFamily="34" charset="-122"/>
                <a:cs typeface="+mn-ea"/>
                <a:sym typeface="Arial" panose="020B0604020202020204"/>
              </a:rPr>
              <a:t>3251</a:t>
            </a:r>
            <a:endParaRPr kumimoji="0" lang="en-US" sz="4400" b="1" i="0" u="none" strike="noStrike" kern="1200" cap="none" spc="0" normalizeH="0" baseline="0" noProof="0">
              <a:ln>
                <a:noFill/>
              </a:ln>
              <a:solidFill>
                <a:srgbClr val="FFFEFE"/>
              </a:solidFill>
              <a:effectLst/>
              <a:uLnTx/>
              <a:uFillTx/>
              <a:latin typeface="Arial" panose="020B0604020202020204"/>
              <a:ea typeface="微软雅黑" panose="020B0503020204020204" pitchFamily="34" charset="-122"/>
              <a:cs typeface="+mn-ea"/>
              <a:sym typeface="Arial" panose="020B0604020202020204"/>
            </a:endParaRPr>
          </a:p>
        </p:txBody>
      </p:sp>
      <p:sp>
        <p:nvSpPr>
          <p:cNvPr id="79" name="TextBox 66"/>
          <p:cNvSpPr txBox="1"/>
          <p:nvPr/>
        </p:nvSpPr>
        <p:spPr>
          <a:xfrm>
            <a:off x="8261707" y="3025771"/>
            <a:ext cx="12840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a:ln>
                  <a:noFill/>
                </a:ln>
                <a:solidFill>
                  <a:srgbClr val="FFFFFE"/>
                </a:solidFill>
                <a:effectLst/>
                <a:uLnTx/>
                <a:uFillTx/>
                <a:latin typeface="Arial" panose="020B0604020202020204"/>
                <a:ea typeface="微软雅黑" panose="020B0503020204020204" pitchFamily="34" charset="-122"/>
                <a:cs typeface="+mn-ea"/>
                <a:sym typeface="Arial" panose="020B0604020202020204"/>
              </a:rPr>
              <a:t>Projects</a:t>
            </a:r>
            <a:endParaRPr kumimoji="0" lang="en-US" b="0" i="0" u="none" strike="noStrike" kern="1200" cap="none" spc="0" normalizeH="0" baseline="0" noProof="0">
              <a:ln>
                <a:noFill/>
              </a:ln>
              <a:solidFill>
                <a:srgbClr val="FFFFFE"/>
              </a:solidFill>
              <a:effectLst/>
              <a:uLnTx/>
              <a:uFillTx/>
              <a:latin typeface="Arial" panose="020B0604020202020204"/>
              <a:ea typeface="微软雅黑" panose="020B0503020204020204" pitchFamily="34" charset="-122"/>
              <a:cs typeface="+mn-ea"/>
              <a:sym typeface="Arial" panose="020B0604020202020204"/>
            </a:endParaRPr>
          </a:p>
        </p:txBody>
      </p:sp>
      <p:sp>
        <p:nvSpPr>
          <p:cNvPr id="90" name="TextBox 58"/>
          <p:cNvSpPr txBox="1"/>
          <p:nvPr/>
        </p:nvSpPr>
        <p:spPr>
          <a:xfrm>
            <a:off x="4726941" y="4318000"/>
            <a:ext cx="273812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E2D2D"/>
                </a:solidFill>
                <a:effectLst/>
                <a:uLnTx/>
                <a:uFillTx/>
                <a:latin typeface="Arial" panose="020B0604020202020204"/>
                <a:ea typeface="微软雅黑" panose="020B0503020204020204" pitchFamily="34" charset="-122"/>
                <a:cs typeface="+mn-ea"/>
                <a:sym typeface="Arial" panose="020B0604020202020204"/>
              </a:rPr>
              <a:t>添加标题</a:t>
            </a:r>
            <a:endParaRPr kumimoji="0" lang="zh-CN" altLang="en-US" sz="2000" b="1" i="0" u="none" strike="noStrike" kern="1200" cap="none" spc="0" normalizeH="0" baseline="0" noProof="0" dirty="0">
              <a:ln>
                <a:noFill/>
              </a:ln>
              <a:solidFill>
                <a:srgbClr val="2E2D2D"/>
              </a:solidFill>
              <a:effectLst/>
              <a:uLnTx/>
              <a:uFillTx/>
              <a:latin typeface="Arial" panose="020B0604020202020204"/>
              <a:ea typeface="微软雅黑" panose="020B0503020204020204" pitchFamily="34" charset="-122"/>
              <a:cs typeface="+mn-ea"/>
              <a:sym typeface="Arial" panose="020B0604020202020204"/>
            </a:endParaRPr>
          </a:p>
        </p:txBody>
      </p:sp>
      <p:sp>
        <p:nvSpPr>
          <p:cNvPr id="91" name="Rectangle 60"/>
          <p:cNvSpPr/>
          <p:nvPr/>
        </p:nvSpPr>
        <p:spPr>
          <a:xfrm>
            <a:off x="4726725" y="4682162"/>
            <a:ext cx="2738552" cy="922020"/>
          </a:xfrm>
          <a:prstGeom prst="rect">
            <a:avLst/>
          </a:prstGeom>
        </p:spPr>
        <p:txBody>
          <a:bodyPr wrap="square">
            <a:spAutoFit/>
          </a:bodyPr>
          <a:lstStyle/>
          <a:p>
            <a:pPr lvl="0">
              <a:lnSpc>
                <a:spcPct val="150000"/>
              </a:lnSpc>
              <a:defRPr/>
            </a:pPr>
            <a:r>
              <a:rPr sz="120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rPr>
              <a:t>单击此处输入你的正文，文字是您思想的提炼，为了最终演示发布的良好效果</a:t>
            </a:r>
            <a:r>
              <a:rPr lang="zh-CN" sz="120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rPr>
              <a:t>，</a:t>
            </a:r>
            <a:r>
              <a:rPr sz="120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rPr>
              <a:t>请尽量言简意赅的阐述观点；</a:t>
            </a:r>
            <a:endParaRPr kumimoji="0" sz="1200" b="0" i="0" u="none" strike="noStrike" kern="1200" cap="none" spc="0" normalizeH="0" baseline="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endParaRPr>
          </a:p>
        </p:txBody>
      </p:sp>
      <p:sp>
        <p:nvSpPr>
          <p:cNvPr id="92" name="TextBox 58"/>
          <p:cNvSpPr txBox="1"/>
          <p:nvPr/>
        </p:nvSpPr>
        <p:spPr>
          <a:xfrm>
            <a:off x="8302653" y="4318000"/>
            <a:ext cx="273812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E2D2D"/>
                </a:solidFill>
                <a:effectLst/>
                <a:uLnTx/>
                <a:uFillTx/>
                <a:latin typeface="Arial" panose="020B0604020202020204"/>
                <a:ea typeface="微软雅黑" panose="020B0503020204020204" pitchFamily="34" charset="-122"/>
                <a:cs typeface="+mn-ea"/>
                <a:sym typeface="Arial" panose="020B0604020202020204"/>
              </a:rPr>
              <a:t>添加标题</a:t>
            </a:r>
            <a:endParaRPr kumimoji="0" lang="zh-CN" altLang="en-US" sz="2000" b="1" i="0" u="none" strike="noStrike" kern="1200" cap="none" spc="0" normalizeH="0" baseline="0" noProof="0" dirty="0">
              <a:ln>
                <a:noFill/>
              </a:ln>
              <a:solidFill>
                <a:srgbClr val="2E2D2D"/>
              </a:solidFill>
              <a:effectLst/>
              <a:uLnTx/>
              <a:uFillTx/>
              <a:latin typeface="Arial" panose="020B0604020202020204"/>
              <a:ea typeface="微软雅黑" panose="020B0503020204020204" pitchFamily="34" charset="-122"/>
              <a:cs typeface="+mn-ea"/>
              <a:sym typeface="Arial" panose="020B0604020202020204"/>
            </a:endParaRPr>
          </a:p>
        </p:txBody>
      </p:sp>
      <p:sp>
        <p:nvSpPr>
          <p:cNvPr id="93" name="Rectangle 60"/>
          <p:cNvSpPr/>
          <p:nvPr/>
        </p:nvSpPr>
        <p:spPr>
          <a:xfrm>
            <a:off x="8302437" y="4682162"/>
            <a:ext cx="2738552" cy="922020"/>
          </a:xfrm>
          <a:prstGeom prst="rect">
            <a:avLst/>
          </a:prstGeom>
        </p:spPr>
        <p:txBody>
          <a:bodyPr wrap="square">
            <a:spAutoFit/>
          </a:bodyPr>
          <a:lstStyle/>
          <a:p>
            <a:pPr lvl="0">
              <a:lnSpc>
                <a:spcPct val="150000"/>
              </a:lnSpc>
              <a:defRPr/>
            </a:pPr>
            <a:r>
              <a:rPr sz="120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rPr>
              <a:t>单击此处输入你的正文，文字是您思想的提炼，为了最终演示发布的良好效果</a:t>
            </a:r>
            <a:r>
              <a:rPr lang="zh-CN" sz="120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rPr>
              <a:t>，</a:t>
            </a:r>
            <a:r>
              <a:rPr sz="120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rPr>
              <a:t>请尽量言简意赅的阐述观点；</a:t>
            </a:r>
            <a:endParaRPr kumimoji="0" sz="1200" b="0" i="0" u="none" strike="noStrike" kern="1200" cap="none" spc="0" normalizeH="0" baseline="0">
              <a:solidFill>
                <a:srgbClr val="727373"/>
              </a:solidFill>
              <a:latin typeface="Arial" panose="020B0604020202020204"/>
              <a:ea typeface="微软雅黑" panose="020B0503020204020204" pitchFamily="34" charset="-122"/>
              <a:cs typeface="Arial" panose="020B0604020202020204" pitchFamily="34" charset="0"/>
              <a:sym typeface="Arial" panose="020B0604020202020204"/>
            </a:endParaRPr>
          </a:p>
        </p:txBody>
      </p:sp>
      <p:pic>
        <p:nvPicPr>
          <p:cNvPr id="13" name="图片 12" descr="32313538383938393b32313538373837303bb9abcec4b0fc"/>
          <p:cNvPicPr>
            <a:picLocks noChangeAspect="1"/>
          </p:cNvPicPr>
          <p:nvPr/>
        </p:nvPicPr>
        <p:blipFill>
          <a:blip r:embed="rId4"/>
          <a:stretch>
            <a:fillRect/>
          </a:stretch>
        </p:blipFill>
        <p:spPr>
          <a:xfrm>
            <a:off x="3371555" y="3741125"/>
            <a:ext cx="360000" cy="360000"/>
          </a:xfrm>
          <a:prstGeom prst="rect">
            <a:avLst/>
          </a:prstGeom>
        </p:spPr>
      </p:pic>
      <p:pic>
        <p:nvPicPr>
          <p:cNvPr id="23" name="图片 22" descr="32313538383938393b32313538373838383bd1ddcabe"/>
          <p:cNvPicPr>
            <a:picLocks noChangeAspect="1"/>
          </p:cNvPicPr>
          <p:nvPr/>
        </p:nvPicPr>
        <p:blipFill>
          <a:blip r:embed="rId5"/>
          <a:stretch>
            <a:fillRect/>
          </a:stretch>
        </p:blipFill>
        <p:spPr>
          <a:xfrm>
            <a:off x="7022805" y="3752555"/>
            <a:ext cx="360000" cy="360000"/>
          </a:xfrm>
          <a:prstGeom prst="rect">
            <a:avLst/>
          </a:prstGeom>
        </p:spPr>
      </p:pic>
      <p:pic>
        <p:nvPicPr>
          <p:cNvPr id="24" name="图片 23" descr="32313538383938393b32313538373837363bb6d4bbb0"/>
          <p:cNvPicPr>
            <a:picLocks noChangeAspect="1"/>
          </p:cNvPicPr>
          <p:nvPr/>
        </p:nvPicPr>
        <p:blipFill>
          <a:blip r:embed="rId6"/>
          <a:stretch>
            <a:fillRect/>
          </a:stretch>
        </p:blipFill>
        <p:spPr>
          <a:xfrm>
            <a:off x="10596857" y="3741203"/>
            <a:ext cx="360000" cy="360000"/>
          </a:xfrm>
          <a:prstGeom prst="rect">
            <a:avLst/>
          </a:prstGeom>
        </p:spPr>
      </p:pic>
    </p:spTree>
    <p:custDataLst>
      <p:tags r:id="rId7"/>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41N1292190125"/>
          <p:cNvPicPr>
            <a:picLocks noChangeAspect="1"/>
          </p:cNvPicPr>
          <p:nvPr/>
        </p:nvPicPr>
        <p:blipFill>
          <a:blip r:embed="rId1"/>
          <a:srcRect/>
          <a:stretch>
            <a:fillRect/>
          </a:stretch>
        </p:blipFill>
        <p:spPr>
          <a:xfrm flipH="1">
            <a:off x="-27940" y="0"/>
            <a:ext cx="12248515" cy="6892925"/>
          </a:xfrm>
          <a:prstGeom prst="rect">
            <a:avLst/>
          </a:prstGeom>
        </p:spPr>
      </p:pic>
      <p:sp>
        <p:nvSpPr>
          <p:cNvPr id="2" name="矩形 1"/>
          <p:cNvSpPr/>
          <p:nvPr userDrawn="1">
            <p:custDataLst>
              <p:tags r:id="rId2"/>
            </p:custDataLst>
          </p:nvPr>
        </p:nvSpPr>
        <p:spPr>
          <a:xfrm>
            <a:off x="-29210" y="0"/>
            <a:ext cx="12249785" cy="6858000"/>
          </a:xfrm>
          <a:prstGeom prst="rect">
            <a:avLst/>
          </a:prstGeom>
          <a:gradFill>
            <a:gsLst>
              <a:gs pos="100000">
                <a:schemeClr val="accent1">
                  <a:lumMod val="5000"/>
                  <a:lumOff val="95000"/>
                  <a:alpha val="0"/>
                </a:schemeClr>
              </a:gs>
              <a:gs pos="30000">
                <a:srgbClr val="4791CF">
                  <a:alpha val="80000"/>
                </a:srgbClr>
              </a:gs>
              <a:gs pos="0">
                <a:schemeClr val="accent1">
                  <a:alpha val="90000"/>
                </a:schemeClr>
              </a:gs>
            </a:gsLst>
            <a:lin ang="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lstStyle/>
          <a:p>
            <a:pPr marL="0" indent="0" algn="l" defTabSz="0" rtl="0" eaLnBrk="1" latinLnBrk="0" hangingPunct="1">
              <a:buNone/>
            </a:pPr>
            <a:endParaRPr lang="zh-CN" altLang="en-US" sz="1400" b="1" dirty="0">
              <a:solidFill>
                <a:schemeClr val="dk1"/>
              </a:solidFill>
              <a:latin typeface="Arial" panose="020B0604020202020204"/>
              <a:ea typeface="微软雅黑" panose="020B0503020204020204" pitchFamily="34" charset="-122"/>
              <a:sym typeface="Arial" panose="020B0604020202020204"/>
            </a:endParaRPr>
          </a:p>
        </p:txBody>
      </p:sp>
      <p:grpSp>
        <p:nvGrpSpPr>
          <p:cNvPr id="18" name="组合 17"/>
          <p:cNvGrpSpPr/>
          <p:nvPr/>
        </p:nvGrpSpPr>
        <p:grpSpPr>
          <a:xfrm>
            <a:off x="593725" y="1366520"/>
            <a:ext cx="5861050" cy="3828415"/>
            <a:chOff x="1416" y="2204"/>
            <a:chExt cx="9230" cy="6029"/>
          </a:xfrm>
        </p:grpSpPr>
        <p:sp>
          <p:nvSpPr>
            <p:cNvPr id="19" name="文本框 18"/>
            <p:cNvSpPr txBox="1"/>
            <p:nvPr/>
          </p:nvSpPr>
          <p:spPr>
            <a:xfrm>
              <a:off x="1416" y="2204"/>
              <a:ext cx="9230" cy="3054"/>
            </a:xfrm>
            <a:prstGeom prst="rect">
              <a:avLst/>
            </a:prstGeom>
            <a:noFill/>
          </p:spPr>
          <p:txBody>
            <a:bodyPr wrap="square" rtlCol="0" anchor="ctr" anchorCtr="0">
              <a:spAutoFit/>
            </a:bodyPr>
            <a:lstStyle/>
            <a:p>
              <a:pPr fontAlgn="ctr">
                <a:lnSpc>
                  <a:spcPct val="100000"/>
                </a:lnSpc>
              </a:pPr>
              <a:r>
                <a:rPr lang="en-US" altLang="zh-CN" sz="12000" b="1" dirty="0">
                  <a:solidFill>
                    <a:schemeClr val="lt1">
                      <a:alpha val="6000"/>
                    </a:schemeClr>
                  </a:solidFill>
                  <a:latin typeface="Arial" panose="020B0604020202020204"/>
                  <a:ea typeface="微软雅黑" panose="020B0503020204020204" pitchFamily="34" charset="-122"/>
                  <a:cs typeface="思源黑体 CN Regular" panose="020B0500000000000000" charset="-122"/>
                  <a:sym typeface="Arial" panose="020B0604020202020204"/>
                </a:rPr>
                <a:t>1PPT</a:t>
              </a:r>
              <a:endParaRPr lang="en-US" altLang="zh-CN" sz="12000" b="1" dirty="0">
                <a:solidFill>
                  <a:schemeClr val="lt1">
                    <a:alpha val="6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0" name="文本框 19"/>
            <p:cNvSpPr txBox="1"/>
            <p:nvPr/>
          </p:nvSpPr>
          <p:spPr>
            <a:xfrm>
              <a:off x="1508" y="3677"/>
              <a:ext cx="9047" cy="1888"/>
            </a:xfrm>
            <a:prstGeom prst="rect">
              <a:avLst/>
            </a:prstGeom>
            <a:noFill/>
          </p:spPr>
          <p:txBody>
            <a:bodyPr wrap="square" rtlCol="0" anchor="ctr" anchorCtr="0">
              <a:spAutoFit/>
            </a:bodyPr>
            <a:lstStyle/>
            <a:p>
              <a:pPr fontAlgn="ctr">
                <a:lnSpc>
                  <a:spcPct val="100000"/>
                </a:lnSpc>
              </a:pPr>
              <a:r>
                <a:rPr lang="zh-CN" altLang="en-US" sz="7200" b="1" dirty="0">
                  <a:solidFill>
                    <a:schemeClr val="bg1"/>
                  </a:solidFill>
                  <a:latin typeface="Arial" panose="020B0604020202020204"/>
                  <a:ea typeface="微软雅黑" panose="020B0503020204020204" pitchFamily="34" charset="-122"/>
                  <a:cs typeface="思源黑体 CN Regular" panose="020B0500000000000000" charset="-122"/>
                  <a:sym typeface="Arial" panose="020B0604020202020204"/>
                </a:rPr>
                <a:t>感谢您的观看</a:t>
              </a:r>
              <a:endParaRPr lang="zh-CN" altLang="en-US" sz="7200" b="1" dirty="0">
                <a:solidFill>
                  <a:schemeClr val="bg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1" name="文本框 20"/>
            <p:cNvSpPr txBox="1"/>
            <p:nvPr>
              <p:custDataLst>
                <p:tags r:id="rId3"/>
              </p:custDataLst>
            </p:nvPr>
          </p:nvSpPr>
          <p:spPr>
            <a:xfrm>
              <a:off x="1508" y="5397"/>
              <a:ext cx="7158" cy="1234"/>
            </a:xfrm>
            <a:prstGeom prst="rect">
              <a:avLst/>
            </a:prstGeom>
            <a:noFill/>
          </p:spPr>
          <p:txBody>
            <a:bodyPr wrap="square" rtlCol="0" anchor="ctr" anchorCtr="0">
              <a:spAutoFit/>
            </a:bodyPr>
            <a:lstStyle/>
            <a:p>
              <a:pPr lvl="0" algn="l" fontAlgn="ctr">
                <a:lnSpc>
                  <a:spcPct val="150000"/>
                </a:lnSpc>
              </a:pPr>
              <a:r>
                <a:rPr lang="en-US" altLang="zh-CN" sz="1000" dirty="0" err="1">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rPr>
                <a:t>未来，通过提供以“以云服务为基础，多屏、内容为辅助，AI</a:t>
              </a:r>
              <a:r>
                <a:rPr lang="en-US" altLang="zh-CN" sz="1000" dirty="0">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rPr>
                <a:t> </a:t>
              </a:r>
              <a:r>
                <a:rPr lang="en-US" altLang="zh-CN" sz="1000" dirty="0" err="1">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rPr>
                <a:t>赋能所有产品”为代表的未来办公新方式</a:t>
              </a:r>
              <a:r>
                <a:rPr lang="en-US" altLang="zh-CN" sz="1000" dirty="0">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rPr>
                <a:t>， </a:t>
              </a:r>
              <a:r>
                <a:rPr lang="en-US" altLang="zh-CN" sz="1000" dirty="0" err="1">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rPr>
                <a:t>金山办公希望不论是企业客户还是普通人，都能通过金山办公的产品实现简单创作与美好生活</a:t>
              </a:r>
              <a:r>
                <a:rPr lang="en-US" altLang="zh-CN" sz="1000" dirty="0">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rPr>
                <a:t>。</a:t>
              </a:r>
              <a:endParaRPr lang="en-US" altLang="zh-CN" sz="1000" dirty="0">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nvGrpSpPr>
            <p:cNvPr id="22" name="组合 21"/>
            <p:cNvGrpSpPr/>
            <p:nvPr/>
          </p:nvGrpSpPr>
          <p:grpSpPr>
            <a:xfrm>
              <a:off x="1618" y="7531"/>
              <a:ext cx="3301" cy="702"/>
              <a:chOff x="5462" y="6945"/>
              <a:chExt cx="3301" cy="702"/>
            </a:xfrm>
          </p:grpSpPr>
          <p:sp>
            <p:nvSpPr>
              <p:cNvPr id="23" name="文本框 22"/>
              <p:cNvSpPr txBox="1"/>
              <p:nvPr/>
            </p:nvSpPr>
            <p:spPr>
              <a:xfrm>
                <a:off x="5462" y="7031"/>
                <a:ext cx="3294" cy="531"/>
              </a:xfrm>
              <a:prstGeom prst="rect">
                <a:avLst/>
              </a:prstGeom>
              <a:noFill/>
            </p:spPr>
            <p:txBody>
              <a:bodyPr wrap="square" rtlCol="0" anchor="ctr" anchorCtr="0">
                <a:spAutoFit/>
              </a:bodyPr>
              <a:lstStyle/>
              <a:p>
                <a:pPr algn="ctr" fontAlgn="ctr">
                  <a:lnSpc>
                    <a:spcPct val="100000"/>
                  </a:lnSpc>
                </a:pPr>
                <a:r>
                  <a:rPr lang="zh-CN" altLang="en-US" sz="1600" b="1" dirty="0">
                    <a:solidFill>
                      <a:srgbClr val="FFFFFF"/>
                    </a:solidFill>
                    <a:latin typeface="Arial" panose="020B0604020202020204"/>
                    <a:ea typeface="微软雅黑" panose="020B0503020204020204" pitchFamily="34" charset="-122"/>
                    <a:cs typeface="思源黑体 CN Regular" panose="020B0500000000000000" charset="-122"/>
                    <a:sym typeface="Arial" panose="020B0604020202020204"/>
                  </a:rPr>
                  <a:t>汇报人：第一</a:t>
                </a:r>
                <a:r>
                  <a:rPr lang="en-US" altLang="zh-CN" sz="1600" b="1" dirty="0">
                    <a:solidFill>
                      <a:srgbClr val="FFFFFF"/>
                    </a:solidFill>
                    <a:latin typeface="Arial" panose="020B0604020202020204"/>
                    <a:ea typeface="微软雅黑" panose="020B0503020204020204" pitchFamily="34" charset="-122"/>
                    <a:cs typeface="思源黑体 CN Regular" panose="020B0500000000000000" charset="-122"/>
                    <a:sym typeface="Arial" panose="020B0604020202020204"/>
                  </a:rPr>
                  <a:t>PPT</a:t>
                </a:r>
                <a:endParaRPr lang="zh-CN" altLang="en-US" sz="1600" b="1" dirty="0">
                  <a:solidFill>
                    <a:srgbClr val="FFFFFF"/>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4" name="圆角矩形 23"/>
              <p:cNvSpPr/>
              <p:nvPr>
                <p:custDataLst>
                  <p:tags r:id="rId4"/>
                </p:custDataLst>
              </p:nvPr>
            </p:nvSpPr>
            <p:spPr>
              <a:xfrm>
                <a:off x="5496" y="6945"/>
                <a:ext cx="3267" cy="702"/>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grpSp>
      <p:grpSp>
        <p:nvGrpSpPr>
          <p:cNvPr id="65" name="组合 64"/>
          <p:cNvGrpSpPr/>
          <p:nvPr/>
        </p:nvGrpSpPr>
        <p:grpSpPr>
          <a:xfrm>
            <a:off x="11664950" y="0"/>
            <a:ext cx="245110" cy="5792470"/>
            <a:chOff x="1002" y="0"/>
            <a:chExt cx="386" cy="9122"/>
          </a:xfrm>
        </p:grpSpPr>
        <p:cxnSp>
          <p:nvCxnSpPr>
            <p:cNvPr id="66" name="直接连接符 65"/>
            <p:cNvCxnSpPr/>
            <p:nvPr>
              <p:custDataLst>
                <p:tags r:id="rId5"/>
              </p:custDataLst>
            </p:nvPr>
          </p:nvCxnSpPr>
          <p:spPr>
            <a:xfrm>
              <a:off x="1225" y="0"/>
              <a:ext cx="0" cy="541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6"/>
              </p:custDataLst>
            </p:nvPr>
          </p:nvSpPr>
          <p:spPr>
            <a:xfrm rot="5400000">
              <a:off x="-599" y="7135"/>
              <a:ext cx="3587" cy="386"/>
            </a:xfrm>
            <a:prstGeom prst="rect">
              <a:avLst/>
            </a:prstGeom>
            <a:noFill/>
          </p:spPr>
          <p:txBody>
            <a:bodyPr wrap="square" rtlCol="0" anchor="ctr" anchorCtr="0">
              <a:spAutoFit/>
            </a:bodyPr>
            <a:lstStyle/>
            <a:p>
              <a:pPr algn="l" fontAlgn="ctr">
                <a:lnSpc>
                  <a:spcPct val="100000"/>
                </a:lnSpc>
              </a:pPr>
              <a:r>
                <a:rPr lang="zh-CN" altLang="en-US" sz="10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rPr>
                <a:t>https://</a:t>
              </a:r>
              <a:r>
                <a:rPr lang="en-US" altLang="zh-CN" sz="10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rPr>
                <a:t>www.1ppt.com</a:t>
              </a:r>
              <a:endParaRPr lang="zh-CN" altLang="en-US" sz="10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grpSp>
      <p:grpSp>
        <p:nvGrpSpPr>
          <p:cNvPr id="26" name="组合 25"/>
          <p:cNvGrpSpPr/>
          <p:nvPr/>
        </p:nvGrpSpPr>
        <p:grpSpPr>
          <a:xfrm>
            <a:off x="743585" y="400685"/>
            <a:ext cx="1971675" cy="336550"/>
            <a:chOff x="7239" y="2208"/>
            <a:chExt cx="3105" cy="530"/>
          </a:xfrm>
        </p:grpSpPr>
        <p:sp>
          <p:nvSpPr>
            <p:cNvPr id="27" name="文本框 26"/>
            <p:cNvSpPr txBox="1"/>
            <p:nvPr>
              <p:custDataLst>
                <p:tags r:id="rId7"/>
              </p:custDataLst>
            </p:nvPr>
          </p:nvSpPr>
          <p:spPr>
            <a:xfrm>
              <a:off x="7239" y="2208"/>
              <a:ext cx="1681" cy="531"/>
            </a:xfrm>
            <a:prstGeom prst="rect">
              <a:avLst/>
            </a:prstGeom>
            <a:noFill/>
          </p:spPr>
          <p:txBody>
            <a:bodyPr wrap="square" rtlCol="0" anchor="ctr" anchorCtr="0">
              <a:spAutoFit/>
            </a:bodyPr>
            <a:lstStyle/>
            <a:p>
              <a:pPr algn="l" fontAlgn="ctr">
                <a:lnSpc>
                  <a:spcPct val="100000"/>
                </a:lnSpc>
              </a:pPr>
              <a:r>
                <a:rPr lang="en-US" altLang="zh-CN" sz="1600" b="1">
                  <a:solidFill>
                    <a:schemeClr val="lt1"/>
                  </a:solidFill>
                  <a:latin typeface="Arial" panose="020B0604020202020204"/>
                  <a:ea typeface="微软雅黑" panose="020B0503020204020204" pitchFamily="34" charset="-122"/>
                  <a:cs typeface="思源黑体 CN Bold" panose="020B0800000000000000" charset="-122"/>
                  <a:sym typeface="Arial" panose="020B0604020202020204"/>
                </a:rPr>
                <a:t>20xx</a:t>
              </a:r>
              <a:endParaRPr lang="en-US" altLang="zh-CN" sz="1600" b="1">
                <a:solidFill>
                  <a:schemeClr val="lt1"/>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cxnSp>
          <p:nvCxnSpPr>
            <p:cNvPr id="28" name="直接连接符 27"/>
            <p:cNvCxnSpPr/>
            <p:nvPr>
              <p:custDataLst>
                <p:tags r:id="rId8"/>
              </p:custDataLst>
            </p:nvPr>
          </p:nvCxnSpPr>
          <p:spPr>
            <a:xfrm>
              <a:off x="8326" y="2474"/>
              <a:ext cx="2019" cy="0"/>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rot="16200000">
            <a:off x="1374775" y="5857240"/>
            <a:ext cx="35560" cy="929640"/>
            <a:chOff x="14318" y="1091"/>
            <a:chExt cx="56" cy="1464"/>
          </a:xfrm>
          <a:solidFill>
            <a:schemeClr val="bg1"/>
          </a:solidFill>
        </p:grpSpPr>
        <p:sp>
          <p:nvSpPr>
            <p:cNvPr id="104" name="矩形 103"/>
            <p:cNvSpPr/>
            <p:nvPr>
              <p:custDataLst>
                <p:tags r:id="rId9"/>
              </p:custDataLst>
            </p:nvPr>
          </p:nvSpPr>
          <p:spPr>
            <a:xfrm flipH="1">
              <a:off x="14318" y="2215"/>
              <a:ext cx="57" cy="340"/>
            </a:xfrm>
            <a:prstGeom prst="rect">
              <a:avLst/>
            </a:prstGeom>
            <a:solidFill>
              <a:schemeClr val="l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5" name="矩形 104"/>
            <p:cNvSpPr/>
            <p:nvPr>
              <p:custDataLst>
                <p:tags r:id="rId10"/>
              </p:custDataLst>
            </p:nvPr>
          </p:nvSpPr>
          <p:spPr>
            <a:xfrm flipH="1">
              <a:off x="14318" y="1653"/>
              <a:ext cx="57" cy="340"/>
            </a:xfrm>
            <a:prstGeom prst="rect">
              <a:avLst/>
            </a:prstGeom>
            <a:solidFill>
              <a:schemeClr val="l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6" name="矩形 105"/>
            <p:cNvSpPr/>
            <p:nvPr>
              <p:custDataLst>
                <p:tags r:id="rId11"/>
              </p:custDataLst>
            </p:nvPr>
          </p:nvSpPr>
          <p:spPr>
            <a:xfrm flipH="1">
              <a:off x="14318" y="1091"/>
              <a:ext cx="57" cy="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grpSp>
    </p:spTree>
    <p:custDataLst>
      <p:tags r:id="rId1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ln>
        </p:spPr>
        <p:txBody>
          <a:bodyPr wrap="none" anchor="ctr"/>
          <a:lstStyle/>
          <a:p>
            <a:pPr>
              <a:defRPr/>
            </a:pPr>
            <a:endParaRPr lang="zh-CN" altLang="en-US" kern="0" dirty="0">
              <a:solidFill>
                <a:srgbClr val="005397"/>
              </a:solidFill>
              <a:latin typeface="Arial" panose="020B0604020202020204"/>
              <a:ea typeface="微软雅黑" panose="020B0503020204020204" pitchFamily="34" charset="-122"/>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可以在下列情况使用</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个人学习、研究。</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拷贝模板中的内容用于其它幻灯片母版中使用。</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不可以在以下情况使用</a:t>
            </a:r>
            <a:endParaRPr lang="zh-CN" altLang="en-US" sz="1050" b="1"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任何形式的在线付费下载。</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网络转</a:t>
            </a:r>
            <a:r>
              <a:rPr lang="zh-CN" altLang="en-US" sz="1200" kern="0">
                <a:solidFill>
                  <a:prstClr val="white"/>
                </a:solidFill>
                <a:latin typeface="微软雅黑" panose="020B0503020204020204" pitchFamily="34" charset="-122"/>
                <a:ea typeface="微软雅黑" panose="020B0503020204020204" pitchFamily="34" charset="-122"/>
              </a:rPr>
              <a:t>载、线上线下传</a:t>
            </a:r>
            <a:r>
              <a:rPr lang="zh-CN" altLang="en-US" sz="1200" kern="0" dirty="0">
                <a:solidFill>
                  <a:prstClr val="white"/>
                </a:solidFill>
                <a:latin typeface="微软雅黑" panose="020B0503020204020204" pitchFamily="34" charset="-122"/>
                <a:ea typeface="微软雅黑" panose="020B0503020204020204" pitchFamily="34" charset="-122"/>
              </a:rPr>
              <a:t>播。</a:t>
            </a:r>
            <a:endParaRPr lang="zh-CN" altLang="en-GB" sz="1200" kern="0" dirty="0">
              <a:solidFill>
                <a:prstClr val="white"/>
              </a:solidFill>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47369" y="356247"/>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r:id="rId18" p14:bwMode="auto">
            <p14:nvContentPartPr>
              <p14:cNvPr id="7" name="墨迹 6"/>
              <p14:cNvContentPartPr/>
              <p14:nvPr/>
            </p14:nvContentPartPr>
            <p14:xfrm>
              <a:off x="-1269037" y="737060"/>
              <a:ext cx="360" cy="360"/>
            </p14:xfrm>
          </p:contentPart>
        </mc:Choice>
        <mc:Fallback xmlns="">
          <p:pic>
            <p:nvPicPr>
              <p:cNvPr id="7" name="墨迹 6"/>
            </p:nvPicPr>
            <p:blipFill>
              <a:blip r:embed="rId19"/>
            </p:blipFill>
            <p:spPr>
              <a:xfrm>
                <a:off x="-1269037" y="737060"/>
                <a:ext cx="360" cy="360"/>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600200"/>
            <a:ext cx="12220575" cy="3656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8" name="矩形 7"/>
          <p:cNvSpPr/>
          <p:nvPr/>
        </p:nvSpPr>
        <p:spPr>
          <a:xfrm>
            <a:off x="7268845" y="1600200"/>
            <a:ext cx="4951730" cy="365696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nvGrpSpPr>
          <p:cNvPr id="9" name="组合 8"/>
          <p:cNvGrpSpPr/>
          <p:nvPr/>
        </p:nvGrpSpPr>
        <p:grpSpPr>
          <a:xfrm>
            <a:off x="556260" y="2231390"/>
            <a:ext cx="6327968" cy="2553335"/>
            <a:chOff x="1024" y="3390"/>
            <a:chExt cx="9309" cy="4021"/>
          </a:xfrm>
        </p:grpSpPr>
        <p:grpSp>
          <p:nvGrpSpPr>
            <p:cNvPr id="12" name="组合 11"/>
            <p:cNvGrpSpPr/>
            <p:nvPr/>
          </p:nvGrpSpPr>
          <p:grpSpPr>
            <a:xfrm rot="0">
              <a:off x="1024" y="3390"/>
              <a:ext cx="9309" cy="4021"/>
              <a:chOff x="1024" y="4653"/>
              <a:chExt cx="9309" cy="4021"/>
            </a:xfrm>
          </p:grpSpPr>
          <p:sp>
            <p:nvSpPr>
              <p:cNvPr id="13" name="文本框 12"/>
              <p:cNvSpPr txBox="1"/>
              <p:nvPr/>
            </p:nvSpPr>
            <p:spPr>
              <a:xfrm>
                <a:off x="1024" y="4653"/>
                <a:ext cx="5065" cy="4021"/>
              </a:xfrm>
              <a:prstGeom prst="rect">
                <a:avLst/>
              </a:prstGeom>
              <a:noFill/>
            </p:spPr>
            <p:txBody>
              <a:bodyPr wrap="square" rtlCol="0" anchor="ctr" anchorCtr="0">
                <a:spAutoFit/>
              </a:bodyPr>
              <a:lstStyle/>
              <a:p>
                <a:pPr fontAlgn="ctr">
                  <a:lnSpc>
                    <a:spcPct val="100000"/>
                  </a:lnSpc>
                </a:pPr>
                <a:r>
                  <a:rPr lang="en-US" altLang="zh-CN" sz="16000" b="1">
                    <a:solidFill>
                      <a:schemeClr val="bg1">
                        <a:alpha val="15000"/>
                      </a:schemeClr>
                    </a:solidFill>
                    <a:latin typeface="Arial" panose="020B0604020202020204"/>
                    <a:ea typeface="微软雅黑" panose="020B0503020204020204" pitchFamily="34" charset="-122"/>
                    <a:sym typeface="Arial" panose="020B0604020202020204"/>
                  </a:rPr>
                  <a:t>01</a:t>
                </a:r>
                <a:endParaRPr lang="en-US" altLang="zh-CN" sz="16000" b="1">
                  <a:solidFill>
                    <a:schemeClr val="bg1">
                      <a:alpha val="15000"/>
                    </a:schemeClr>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4595" y="5098"/>
                <a:ext cx="5738" cy="2082"/>
              </a:xfrm>
              <a:prstGeom prst="rect">
                <a:avLst/>
              </a:prstGeom>
              <a:noFill/>
            </p:spPr>
            <p:txBody>
              <a:bodyPr wrap="square" rtlCol="0" anchor="ctr" anchorCtr="0">
                <a:spAutoFit/>
              </a:bodyPr>
              <a:lstStyle/>
              <a:p>
                <a:pPr algn="l" fontAlgn="ctr">
                  <a:lnSpc>
                    <a:spcPct val="100000"/>
                  </a:lnSpc>
                </a:pPr>
                <a:r>
                  <a:rPr lang="zh-CN" altLang="en-US" sz="4000" b="1">
                    <a:solidFill>
                      <a:schemeClr val="bg1"/>
                    </a:solidFill>
                    <a:latin typeface="Arial" panose="020B0604020202020204"/>
                    <a:ea typeface="微软雅黑" panose="020B0503020204020204" pitchFamily="34" charset="-122"/>
                    <a:sym typeface="Arial" panose="020B0604020202020204"/>
                  </a:rPr>
                  <a:t>自动化管理</a:t>
                </a:r>
                <a:endParaRPr lang="zh-CN" altLang="en-US" sz="4000" b="1">
                  <a:solidFill>
                    <a:schemeClr val="bg1"/>
                  </a:solidFill>
                  <a:latin typeface="Arial" panose="020B0604020202020204"/>
                  <a:ea typeface="微软雅黑" panose="020B0503020204020204" pitchFamily="34" charset="-122"/>
                  <a:sym typeface="Arial" panose="020B0604020202020204"/>
                </a:endParaRPr>
              </a:p>
              <a:p>
                <a:pPr fontAlgn="ctr">
                  <a:lnSpc>
                    <a:spcPct val="100000"/>
                  </a:lnSpc>
                </a:pPr>
                <a:endParaRPr lang="zh-CN" altLang="en-US" sz="4000" b="1">
                  <a:solidFill>
                    <a:schemeClr val="bg1"/>
                  </a:solidFill>
                  <a:latin typeface="Arial" panose="020B0604020202020204"/>
                  <a:ea typeface="微软雅黑" panose="020B0503020204020204" pitchFamily="34" charset="-122"/>
                  <a:sym typeface="Arial" panose="020B0604020202020204"/>
                </a:endParaRPr>
              </a:p>
            </p:txBody>
          </p:sp>
        </p:grpSp>
        <p:cxnSp>
          <p:nvCxnSpPr>
            <p:cNvPr id="15" name="直接连接符 14"/>
            <p:cNvCxnSpPr/>
            <p:nvPr/>
          </p:nvCxnSpPr>
          <p:spPr>
            <a:xfrm>
              <a:off x="4762" y="5104"/>
              <a:ext cx="1134"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rot="16200000">
            <a:off x="1355725" y="5857240"/>
            <a:ext cx="35560" cy="929640"/>
            <a:chOff x="14318" y="1091"/>
            <a:chExt cx="56" cy="1464"/>
          </a:xfrm>
          <a:solidFill>
            <a:schemeClr val="accent1"/>
          </a:solidFill>
        </p:grpSpPr>
        <p:sp>
          <p:nvSpPr>
            <p:cNvPr id="104" name="矩形 103"/>
            <p:cNvSpPr/>
            <p:nvPr>
              <p:custDataLst>
                <p:tags r:id="rId2"/>
              </p:custDataLst>
            </p:nvPr>
          </p:nvSpPr>
          <p:spPr>
            <a:xfrm flipH="1">
              <a:off x="14318" y="2215"/>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5" name="矩形 104"/>
            <p:cNvSpPr/>
            <p:nvPr>
              <p:custDataLst>
                <p:tags r:id="rId3"/>
              </p:custDataLst>
            </p:nvPr>
          </p:nvSpPr>
          <p:spPr>
            <a:xfrm flipH="1">
              <a:off x="14318" y="1653"/>
              <a:ext cx="57" cy="3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6" name="矩形 105"/>
            <p:cNvSpPr/>
            <p:nvPr>
              <p:custDataLst>
                <p:tags r:id="rId4"/>
              </p:custDataLst>
            </p:nvPr>
          </p:nvSpPr>
          <p:spPr>
            <a:xfrm flipH="1">
              <a:off x="14318" y="1091"/>
              <a:ext cx="57" cy="3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grpSp>
      <p:pic>
        <p:nvPicPr>
          <p:cNvPr id="2" name="图片 1"/>
          <p:cNvPicPr/>
          <p:nvPr>
            <p:custDataLst>
              <p:tags r:id="rId5"/>
            </p:custDataLst>
          </p:nvPr>
        </p:nvPicPr>
        <p:blipFill>
          <a:blip r:embed="rId6"/>
          <a:stretch>
            <a:fillRect/>
          </a:stretch>
        </p:blipFill>
        <p:spPr>
          <a:xfrm>
            <a:off x="11224895" y="320675"/>
            <a:ext cx="621665" cy="686435"/>
          </a:xfrm>
          <a:prstGeom prst="rect">
            <a:avLst/>
          </a:prstGeom>
          <a:noFill/>
          <a:ln w="9525">
            <a:noFill/>
          </a:ln>
        </p:spPr>
      </p:pic>
      <p:sp>
        <p:nvSpPr>
          <p:cNvPr id="4" name="文本框 3"/>
          <p:cNvSpPr txBox="1"/>
          <p:nvPr>
            <p:custDataLst>
              <p:tags r:id="rId7"/>
            </p:custDataLst>
          </p:nvPr>
        </p:nvSpPr>
        <p:spPr>
          <a:xfrm>
            <a:off x="2983230" y="3728720"/>
            <a:ext cx="3719195" cy="321945"/>
          </a:xfrm>
          <a:prstGeom prst="rect">
            <a:avLst/>
          </a:prstGeom>
          <a:noFill/>
        </p:spPr>
        <p:txBody>
          <a:bodyPr wrap="square" rtlCol="0" anchor="ctr" anchorCtr="0">
            <a:spAutoFit/>
          </a:bodyPr>
          <a:p>
            <a:pPr fontAlgn="ctr">
              <a:lnSpc>
                <a:spcPct val="150000"/>
              </a:lnSpc>
            </a:pP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上海山源电子科技股份有限公司</a:t>
            </a:r>
            <a:endParaRPr lang="zh-CN" altLang="en-US" sz="1000">
              <a:solidFill>
                <a:schemeClr val="bg1">
                  <a:alpha val="50000"/>
                </a:schemeClr>
              </a:solidFill>
              <a:latin typeface="Arial" panose="020B0604020202020204"/>
              <a:ea typeface="微软雅黑" panose="020B0503020204020204" pitchFamily="34" charset="-122"/>
              <a:sym typeface="Arial" panose="020B0604020202020204"/>
            </a:endParaRPr>
          </a:p>
        </p:txBody>
      </p:sp>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909320" y="427355"/>
            <a:ext cx="457517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数字孪生编辑器系统架构图</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4" name="矩形 3"/>
          <p:cNvSpPr/>
          <p:nvPr/>
        </p:nvSpPr>
        <p:spPr>
          <a:xfrm rot="16200000">
            <a:off x="6002020" y="66865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pic>
        <p:nvPicPr>
          <p:cNvPr id="11" name="图片 10"/>
          <p:cNvPicPr/>
          <p:nvPr>
            <p:custDataLst>
              <p:tags r:id="rId1"/>
            </p:custDataLst>
          </p:nvPr>
        </p:nvPicPr>
        <p:blipFill>
          <a:blip r:embed="rId2"/>
          <a:stretch>
            <a:fillRect/>
          </a:stretch>
        </p:blipFill>
        <p:spPr>
          <a:xfrm>
            <a:off x="11242040" y="350520"/>
            <a:ext cx="584200" cy="656590"/>
          </a:xfrm>
          <a:prstGeom prst="rect">
            <a:avLst/>
          </a:prstGeom>
          <a:noFill/>
          <a:ln w="9525">
            <a:noFill/>
          </a:ln>
        </p:spPr>
      </p:pic>
      <p:pic>
        <p:nvPicPr>
          <p:cNvPr id="5" name="图片 4"/>
          <p:cNvPicPr>
            <a:picLocks noChangeAspect="1"/>
          </p:cNvPicPr>
          <p:nvPr>
            <p:custDataLst>
              <p:tags r:id="rId3"/>
            </p:custDataLst>
          </p:nvPr>
        </p:nvPicPr>
        <p:blipFill>
          <a:blip r:embed="rId4"/>
          <a:stretch>
            <a:fillRect/>
          </a:stretch>
        </p:blipFill>
        <p:spPr>
          <a:xfrm>
            <a:off x="1522095" y="1025525"/>
            <a:ext cx="9123045" cy="5607050"/>
          </a:xfrm>
          <a:prstGeom prst="rect">
            <a:avLst/>
          </a:prstGeom>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909320" y="427355"/>
            <a:ext cx="457517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通风系统</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4" name="矩形 3"/>
          <p:cNvSpPr/>
          <p:nvPr/>
        </p:nvSpPr>
        <p:spPr>
          <a:xfrm rot="16200000">
            <a:off x="6002020" y="66865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pic>
        <p:nvPicPr>
          <p:cNvPr id="11" name="图片 10"/>
          <p:cNvPicPr/>
          <p:nvPr>
            <p:custDataLst>
              <p:tags r:id="rId1"/>
            </p:custDataLst>
          </p:nvPr>
        </p:nvPicPr>
        <p:blipFill>
          <a:blip r:embed="rId2"/>
          <a:stretch>
            <a:fillRect/>
          </a:stretch>
        </p:blipFill>
        <p:spPr>
          <a:xfrm>
            <a:off x="11242040" y="350520"/>
            <a:ext cx="584200" cy="656590"/>
          </a:xfrm>
          <a:prstGeom prst="rect">
            <a:avLst/>
          </a:prstGeom>
          <a:noFill/>
          <a:ln w="9525">
            <a:noFill/>
          </a:ln>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6200000">
            <a:off x="6026785" y="-5140325"/>
            <a:ext cx="675005" cy="1165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15" name="文本框 14"/>
          <p:cNvSpPr txBox="1"/>
          <p:nvPr/>
        </p:nvSpPr>
        <p:spPr>
          <a:xfrm>
            <a:off x="909320" y="427355"/>
            <a:ext cx="4575175" cy="521970"/>
          </a:xfrm>
          <a:prstGeom prst="rect">
            <a:avLst/>
          </a:prstGeom>
          <a:noFill/>
        </p:spPr>
        <p:txBody>
          <a:bodyPr wrap="square" rtlCol="0">
            <a:spAutoFit/>
          </a:bodyPr>
          <a:lstStyle/>
          <a:p>
            <a:pPr algn="l"/>
            <a:r>
              <a:rPr lang="zh-CN" altLang="en-US" sz="2800" b="1">
                <a:solidFill>
                  <a:schemeClr val="accent1"/>
                </a:solidFill>
                <a:latin typeface="Arial" panose="020B0604020202020204"/>
                <a:ea typeface="微软雅黑" panose="020B0503020204020204" pitchFamily="34" charset="-122"/>
                <a:sym typeface="Arial" panose="020B0604020202020204"/>
              </a:rPr>
              <a:t>通风系统</a:t>
            </a:r>
            <a:endParaRPr lang="zh-CN" altLang="en-US" sz="2800" b="1">
              <a:solidFill>
                <a:schemeClr val="accent1"/>
              </a:solidFill>
              <a:latin typeface="Arial" panose="020B0604020202020204"/>
              <a:ea typeface="微软雅黑" panose="020B0503020204020204" pitchFamily="34" charset="-122"/>
              <a:sym typeface="Arial" panose="020B0604020202020204"/>
            </a:endParaRPr>
          </a:p>
        </p:txBody>
      </p:sp>
      <p:sp>
        <p:nvSpPr>
          <p:cNvPr id="3" name="矩形 2"/>
          <p:cNvSpPr/>
          <p:nvPr/>
        </p:nvSpPr>
        <p:spPr>
          <a:xfrm rot="16200000">
            <a:off x="-147955" y="498475"/>
            <a:ext cx="675005" cy="378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4" name="矩形 3"/>
          <p:cNvSpPr/>
          <p:nvPr/>
        </p:nvSpPr>
        <p:spPr>
          <a:xfrm rot="16200000">
            <a:off x="6002020" y="668655"/>
            <a:ext cx="189230"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pic>
        <p:nvPicPr>
          <p:cNvPr id="11" name="图片 10"/>
          <p:cNvPicPr/>
          <p:nvPr>
            <p:custDataLst>
              <p:tags r:id="rId1"/>
            </p:custDataLst>
          </p:nvPr>
        </p:nvPicPr>
        <p:blipFill>
          <a:blip r:embed="rId2"/>
          <a:stretch>
            <a:fillRect/>
          </a:stretch>
        </p:blipFill>
        <p:spPr>
          <a:xfrm>
            <a:off x="11242040" y="350520"/>
            <a:ext cx="584200" cy="656590"/>
          </a:xfrm>
          <a:prstGeom prst="rect">
            <a:avLst/>
          </a:prstGeom>
          <a:noFill/>
          <a:ln w="9525">
            <a:noFill/>
          </a:ln>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41N1292190125"/>
          <p:cNvPicPr>
            <a:picLocks noChangeAspect="1"/>
          </p:cNvPicPr>
          <p:nvPr/>
        </p:nvPicPr>
        <p:blipFill>
          <a:blip r:embed="rId1"/>
          <a:srcRect/>
          <a:stretch>
            <a:fillRect/>
          </a:stretch>
        </p:blipFill>
        <p:spPr>
          <a:xfrm flipH="1">
            <a:off x="-27940" y="0"/>
            <a:ext cx="12248515" cy="6892925"/>
          </a:xfrm>
          <a:prstGeom prst="rect">
            <a:avLst/>
          </a:prstGeom>
        </p:spPr>
      </p:pic>
      <p:sp>
        <p:nvSpPr>
          <p:cNvPr id="2" name="矩形 1"/>
          <p:cNvSpPr/>
          <p:nvPr userDrawn="1">
            <p:custDataLst>
              <p:tags r:id="rId2"/>
            </p:custDataLst>
          </p:nvPr>
        </p:nvSpPr>
        <p:spPr>
          <a:xfrm>
            <a:off x="-29210" y="0"/>
            <a:ext cx="12249785" cy="6858000"/>
          </a:xfrm>
          <a:prstGeom prst="rect">
            <a:avLst/>
          </a:prstGeom>
          <a:gradFill>
            <a:gsLst>
              <a:gs pos="100000">
                <a:schemeClr val="accent1">
                  <a:lumMod val="5000"/>
                  <a:lumOff val="95000"/>
                  <a:alpha val="0"/>
                </a:schemeClr>
              </a:gs>
              <a:gs pos="30000">
                <a:srgbClr val="4791CF">
                  <a:alpha val="80000"/>
                </a:srgbClr>
              </a:gs>
              <a:gs pos="0">
                <a:schemeClr val="accent1">
                  <a:alpha val="90000"/>
                </a:schemeClr>
              </a:gs>
            </a:gsLst>
            <a:lin ang="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lstStyle/>
          <a:p>
            <a:pPr marL="0" indent="0" algn="l" defTabSz="0" rtl="0" eaLnBrk="1" latinLnBrk="0" hangingPunct="1">
              <a:buNone/>
            </a:pPr>
            <a:endParaRPr lang="zh-CN" altLang="en-US" sz="1400" b="1" dirty="0">
              <a:solidFill>
                <a:schemeClr val="dk1"/>
              </a:solidFill>
              <a:latin typeface="Arial" panose="020B0604020202020204"/>
              <a:ea typeface="微软雅黑" panose="020B0503020204020204" pitchFamily="34" charset="-122"/>
              <a:sym typeface="Arial" panose="020B0604020202020204"/>
            </a:endParaRPr>
          </a:p>
        </p:txBody>
      </p:sp>
      <p:grpSp>
        <p:nvGrpSpPr>
          <p:cNvPr id="18" name="组合 17"/>
          <p:cNvGrpSpPr/>
          <p:nvPr/>
        </p:nvGrpSpPr>
        <p:grpSpPr>
          <a:xfrm>
            <a:off x="535940" y="909320"/>
            <a:ext cx="5861050" cy="4285615"/>
            <a:chOff x="1325" y="1484"/>
            <a:chExt cx="9230" cy="6749"/>
          </a:xfrm>
        </p:grpSpPr>
        <p:sp>
          <p:nvSpPr>
            <p:cNvPr id="19" name="文本框 18"/>
            <p:cNvSpPr txBox="1"/>
            <p:nvPr/>
          </p:nvSpPr>
          <p:spPr>
            <a:xfrm>
              <a:off x="1325" y="1484"/>
              <a:ext cx="9230" cy="3054"/>
            </a:xfrm>
            <a:prstGeom prst="rect">
              <a:avLst/>
            </a:prstGeom>
            <a:noFill/>
          </p:spPr>
          <p:txBody>
            <a:bodyPr wrap="square" rtlCol="0" anchor="ctr" anchorCtr="0">
              <a:spAutoFit/>
            </a:bodyPr>
            <a:lstStyle/>
            <a:p>
              <a:pPr fontAlgn="ctr">
                <a:lnSpc>
                  <a:spcPct val="100000"/>
                </a:lnSpc>
              </a:pPr>
              <a:r>
                <a:rPr lang="en-US" altLang="zh-CN" sz="12000" b="1" dirty="0">
                  <a:solidFill>
                    <a:schemeClr val="lt1">
                      <a:alpha val="6000"/>
                    </a:schemeClr>
                  </a:solidFill>
                  <a:latin typeface="Arial" panose="020B0604020202020204"/>
                  <a:ea typeface="微软雅黑" panose="020B0503020204020204" pitchFamily="34" charset="-122"/>
                  <a:cs typeface="思源黑体 CN Regular" panose="020B0500000000000000" charset="-122"/>
                  <a:sym typeface="Arial" panose="020B0604020202020204"/>
                </a:rPr>
                <a:t>1PPT</a:t>
              </a:r>
              <a:endParaRPr lang="en-US" altLang="zh-CN" sz="12000" b="1" dirty="0">
                <a:solidFill>
                  <a:schemeClr val="lt1">
                    <a:alpha val="6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0" name="文本框 19"/>
            <p:cNvSpPr txBox="1"/>
            <p:nvPr/>
          </p:nvSpPr>
          <p:spPr>
            <a:xfrm>
              <a:off x="1508" y="4103"/>
              <a:ext cx="9047" cy="1452"/>
            </a:xfrm>
            <a:prstGeom prst="rect">
              <a:avLst/>
            </a:prstGeom>
            <a:noFill/>
          </p:spPr>
          <p:txBody>
            <a:bodyPr wrap="square" rtlCol="0" anchor="ctr" anchorCtr="0">
              <a:spAutoFit/>
            </a:bodyPr>
            <a:lstStyle/>
            <a:p>
              <a:pPr fontAlgn="ctr">
                <a:lnSpc>
                  <a:spcPct val="100000"/>
                </a:lnSpc>
              </a:pPr>
              <a:r>
                <a:rPr lang="zh-CN" altLang="en-US" sz="5400" b="1" dirty="0">
                  <a:solidFill>
                    <a:schemeClr val="bg1"/>
                  </a:solidFill>
                  <a:latin typeface="Arial" panose="020B0604020202020204"/>
                  <a:ea typeface="微软雅黑" panose="020B0503020204020204" pitchFamily="34" charset="-122"/>
                  <a:cs typeface="思源黑体 CN Regular" panose="020B0500000000000000" charset="-122"/>
                  <a:sym typeface="Arial" panose="020B0604020202020204"/>
                </a:rPr>
                <a:t>企业文化宣传手册</a:t>
              </a:r>
              <a:endParaRPr lang="zh-CN" altLang="en-US" sz="5400" b="1" dirty="0">
                <a:solidFill>
                  <a:schemeClr val="bg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1" name="文本框 20"/>
            <p:cNvSpPr txBox="1"/>
            <p:nvPr>
              <p:custDataLst>
                <p:tags r:id="rId3"/>
              </p:custDataLst>
            </p:nvPr>
          </p:nvSpPr>
          <p:spPr>
            <a:xfrm>
              <a:off x="1508" y="5555"/>
              <a:ext cx="6198" cy="871"/>
            </a:xfrm>
            <a:prstGeom prst="rect">
              <a:avLst/>
            </a:prstGeom>
            <a:noFill/>
          </p:spPr>
          <p:txBody>
            <a:bodyPr wrap="square" rtlCol="0" anchor="ctr" anchorCtr="0">
              <a:spAutoFit/>
            </a:bodyPr>
            <a:lstStyle/>
            <a:p>
              <a:pPr fontAlgn="ctr">
                <a:lnSpc>
                  <a:spcPct val="150000"/>
                </a:lnSpc>
              </a:pPr>
              <a:r>
                <a:rPr lang="en-US" altLang="zh-CN" sz="1000">
                  <a:solidFill>
                    <a:schemeClr val="bg1">
                      <a:alpha val="50000"/>
                    </a:schemeClr>
                  </a:solidFill>
                  <a:latin typeface="Arial" panose="020B0604020202020204"/>
                  <a:ea typeface="微软雅黑" panose="020B0503020204020204" pitchFamily="34" charset="-122"/>
                  <a:sym typeface="Arial" panose="020B0604020202020204"/>
                </a:rPr>
                <a:t>使命 Mission——</a:t>
              </a: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简单创作、轻松表达、实现价值的连接。</a:t>
              </a:r>
              <a:endParaRPr lang="zh-CN" altLang="en-US" sz="1000">
                <a:solidFill>
                  <a:schemeClr val="bg1">
                    <a:alpha val="50000"/>
                  </a:schemeClr>
                </a:solidFill>
                <a:latin typeface="Arial" panose="020B0604020202020204"/>
                <a:ea typeface="微软雅黑" panose="020B0503020204020204" pitchFamily="34" charset="-122"/>
                <a:sym typeface="Arial" panose="020B0604020202020204"/>
              </a:endParaRPr>
            </a:p>
            <a:p>
              <a:pPr fontAlgn="ctr">
                <a:lnSpc>
                  <a:spcPct val="150000"/>
                </a:lnSpc>
              </a:pP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价值观 Values</a:t>
              </a:r>
              <a:r>
                <a:rPr lang="en-US" altLang="zh-CN" sz="1000">
                  <a:solidFill>
                    <a:schemeClr val="bg1">
                      <a:alpha val="50000"/>
                    </a:schemeClr>
                  </a:solidFill>
                  <a:latin typeface="Arial" panose="020B0604020202020204"/>
                  <a:ea typeface="微软雅黑" panose="020B0503020204020204" pitchFamily="34" charset="-122"/>
                  <a:sym typeface="Arial" panose="020B0604020202020204"/>
                </a:rPr>
                <a:t>——</a:t>
              </a: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用户</a:t>
              </a:r>
              <a:r>
                <a:rPr lang="en-US" altLang="zh-CN" sz="1000">
                  <a:solidFill>
                    <a:schemeClr val="bg1">
                      <a:alpha val="50000"/>
                    </a:schemeClr>
                  </a:solidFill>
                  <a:latin typeface="Arial" panose="020B0604020202020204"/>
                  <a:ea typeface="微软雅黑" panose="020B0503020204020204" pitchFamily="34" charset="-122"/>
                  <a:sym typeface="Arial" panose="020B0604020202020204"/>
                </a:rPr>
                <a:t>D</a:t>
              </a:r>
              <a:r>
                <a:rPr lang="zh-CN" altLang="en-US" sz="1000">
                  <a:solidFill>
                    <a:schemeClr val="bg1">
                      <a:alpha val="50000"/>
                    </a:schemeClr>
                  </a:solidFill>
                  <a:latin typeface="Arial" panose="020B0604020202020204"/>
                  <a:ea typeface="微软雅黑" panose="020B0503020204020204" pitchFamily="34" charset="-122"/>
                  <a:sym typeface="Arial" panose="020B0604020202020204"/>
                </a:rPr>
                <a:t>一 / 坚持创新 / 诚信正直 / 乐观坚韧</a:t>
              </a:r>
              <a:endParaRPr lang="en-US" altLang="zh-CN" sz="1000">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nvGrpSpPr>
            <p:cNvPr id="22" name="组合 21"/>
            <p:cNvGrpSpPr/>
            <p:nvPr/>
          </p:nvGrpSpPr>
          <p:grpSpPr>
            <a:xfrm>
              <a:off x="1618" y="7531"/>
              <a:ext cx="3301" cy="702"/>
              <a:chOff x="5462" y="6945"/>
              <a:chExt cx="3301" cy="702"/>
            </a:xfrm>
          </p:grpSpPr>
          <p:sp>
            <p:nvSpPr>
              <p:cNvPr id="23" name="文本框 22"/>
              <p:cNvSpPr txBox="1"/>
              <p:nvPr/>
            </p:nvSpPr>
            <p:spPr>
              <a:xfrm>
                <a:off x="5462" y="7031"/>
                <a:ext cx="3294" cy="531"/>
              </a:xfrm>
              <a:prstGeom prst="rect">
                <a:avLst/>
              </a:prstGeom>
              <a:noFill/>
            </p:spPr>
            <p:txBody>
              <a:bodyPr wrap="square" rtlCol="0" anchor="ctr" anchorCtr="0">
                <a:spAutoFit/>
              </a:bodyPr>
              <a:lstStyle/>
              <a:p>
                <a:pPr algn="ctr" fontAlgn="ctr">
                  <a:lnSpc>
                    <a:spcPct val="100000"/>
                  </a:lnSpc>
                </a:pPr>
                <a:r>
                  <a:rPr lang="zh-CN" altLang="en-US" sz="1600" b="1" dirty="0">
                    <a:solidFill>
                      <a:srgbClr val="FFFFFF"/>
                    </a:solidFill>
                    <a:latin typeface="Arial" panose="020B0604020202020204"/>
                    <a:ea typeface="微软雅黑" panose="020B0503020204020204" pitchFamily="34" charset="-122"/>
                    <a:cs typeface="思源黑体 CN Regular" panose="020B0500000000000000" charset="-122"/>
                    <a:sym typeface="Arial" panose="020B0604020202020204"/>
                  </a:rPr>
                  <a:t>汇报人：第一</a:t>
                </a:r>
                <a:r>
                  <a:rPr lang="en-US" altLang="zh-CN" sz="1600" b="1" dirty="0">
                    <a:solidFill>
                      <a:srgbClr val="FFFFFF"/>
                    </a:solidFill>
                    <a:latin typeface="Arial" panose="020B0604020202020204"/>
                    <a:ea typeface="微软雅黑" panose="020B0503020204020204" pitchFamily="34" charset="-122"/>
                    <a:cs typeface="思源黑体 CN Regular" panose="020B0500000000000000" charset="-122"/>
                    <a:sym typeface="Arial" panose="020B0604020202020204"/>
                  </a:rPr>
                  <a:t>PPT</a:t>
                </a:r>
                <a:endParaRPr lang="zh-CN" altLang="en-US" sz="1600" b="1" dirty="0">
                  <a:solidFill>
                    <a:srgbClr val="FFFFFF"/>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sp>
            <p:nvSpPr>
              <p:cNvPr id="24" name="圆角矩形 23"/>
              <p:cNvSpPr/>
              <p:nvPr>
                <p:custDataLst>
                  <p:tags r:id="rId4"/>
                </p:custDataLst>
              </p:nvPr>
            </p:nvSpPr>
            <p:spPr>
              <a:xfrm>
                <a:off x="5496" y="6945"/>
                <a:ext cx="3267" cy="702"/>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lt1"/>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sp>
          <p:nvSpPr>
            <p:cNvPr id="25" name="文本框 24"/>
            <p:cNvSpPr txBox="1"/>
            <p:nvPr>
              <p:custDataLst>
                <p:tags r:id="rId5"/>
              </p:custDataLst>
            </p:nvPr>
          </p:nvSpPr>
          <p:spPr>
            <a:xfrm>
              <a:off x="1508" y="3230"/>
              <a:ext cx="9047" cy="822"/>
            </a:xfrm>
            <a:prstGeom prst="rect">
              <a:avLst/>
            </a:prstGeom>
            <a:noFill/>
          </p:spPr>
          <p:txBody>
            <a:bodyPr wrap="square" rtlCol="0" anchor="ctr" anchorCtr="0">
              <a:spAutoFit/>
            </a:bodyPr>
            <a:lstStyle/>
            <a:p>
              <a:pPr fontAlgn="ctr">
                <a:lnSpc>
                  <a:spcPct val="100000"/>
                </a:lnSpc>
              </a:pPr>
              <a:r>
                <a:rPr lang="zh-CN" altLang="en-US" sz="2800">
                  <a:solidFill>
                    <a:schemeClr val="accent1">
                      <a:lumMod val="20000"/>
                      <a:lumOff val="80000"/>
                    </a:schemeClr>
                  </a:solidFill>
                  <a:latin typeface="Arial" panose="020B0604020202020204"/>
                  <a:ea typeface="微软雅黑" panose="020B0503020204020204" pitchFamily="34" charset="-122"/>
                  <a:cs typeface="思源黑体 CN Regular" panose="020B0500000000000000" charset="-122"/>
                  <a:sym typeface="Arial" panose="020B0604020202020204"/>
                </a:rPr>
                <a:t>商务风企业宣传通用</a:t>
              </a:r>
              <a:endParaRPr lang="zh-CN" altLang="en-US" sz="2800">
                <a:solidFill>
                  <a:schemeClr val="accent1">
                    <a:lumMod val="20000"/>
                    <a:lumOff val="80000"/>
                  </a:schemeClr>
                </a:solidFill>
                <a:latin typeface="Arial" panose="020B0604020202020204"/>
                <a:ea typeface="微软雅黑" panose="020B0503020204020204" pitchFamily="34" charset="-122"/>
                <a:cs typeface="思源黑体 CN Regular" panose="020B0500000000000000" charset="-122"/>
                <a:sym typeface="Arial" panose="020B0604020202020204"/>
              </a:endParaRPr>
            </a:p>
          </p:txBody>
        </p:sp>
      </p:grpSp>
      <p:grpSp>
        <p:nvGrpSpPr>
          <p:cNvPr id="65" name="组合 64"/>
          <p:cNvGrpSpPr/>
          <p:nvPr/>
        </p:nvGrpSpPr>
        <p:grpSpPr>
          <a:xfrm>
            <a:off x="11664950" y="0"/>
            <a:ext cx="245110" cy="5792470"/>
            <a:chOff x="1002" y="0"/>
            <a:chExt cx="386" cy="9122"/>
          </a:xfrm>
        </p:grpSpPr>
        <p:cxnSp>
          <p:nvCxnSpPr>
            <p:cNvPr id="66" name="直接连接符 65"/>
            <p:cNvCxnSpPr/>
            <p:nvPr>
              <p:custDataLst>
                <p:tags r:id="rId6"/>
              </p:custDataLst>
            </p:nvPr>
          </p:nvCxnSpPr>
          <p:spPr>
            <a:xfrm>
              <a:off x="1225" y="0"/>
              <a:ext cx="0" cy="541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7"/>
              </p:custDataLst>
            </p:nvPr>
          </p:nvSpPr>
          <p:spPr>
            <a:xfrm rot="5400000">
              <a:off x="-599" y="7135"/>
              <a:ext cx="3587" cy="386"/>
            </a:xfrm>
            <a:prstGeom prst="rect">
              <a:avLst/>
            </a:prstGeom>
            <a:noFill/>
          </p:spPr>
          <p:txBody>
            <a:bodyPr wrap="square" rtlCol="0" anchor="ctr" anchorCtr="0">
              <a:spAutoFit/>
            </a:bodyPr>
            <a:lstStyle/>
            <a:p>
              <a:pPr algn="l" fontAlgn="ctr">
                <a:lnSpc>
                  <a:spcPct val="100000"/>
                </a:lnSpc>
              </a:pPr>
              <a:r>
                <a:rPr lang="zh-CN" altLang="en-US" sz="10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rPr>
                <a:t>https://</a:t>
              </a:r>
              <a:r>
                <a:rPr lang="en-US" altLang="zh-CN" sz="10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rPr>
                <a:t>www.1ppt.com</a:t>
              </a:r>
              <a:endParaRPr lang="zh-CN" altLang="en-US" sz="1000" dirty="0">
                <a:solidFill>
                  <a:schemeClr val="accent1"/>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grpSp>
      <p:grpSp>
        <p:nvGrpSpPr>
          <p:cNvPr id="26" name="组合 25"/>
          <p:cNvGrpSpPr/>
          <p:nvPr/>
        </p:nvGrpSpPr>
        <p:grpSpPr>
          <a:xfrm>
            <a:off x="743585" y="400685"/>
            <a:ext cx="1971675" cy="336550"/>
            <a:chOff x="7239" y="2208"/>
            <a:chExt cx="3105" cy="530"/>
          </a:xfrm>
        </p:grpSpPr>
        <p:sp>
          <p:nvSpPr>
            <p:cNvPr id="27" name="文本框 26"/>
            <p:cNvSpPr txBox="1"/>
            <p:nvPr>
              <p:custDataLst>
                <p:tags r:id="rId8"/>
              </p:custDataLst>
            </p:nvPr>
          </p:nvSpPr>
          <p:spPr>
            <a:xfrm>
              <a:off x="7239" y="2208"/>
              <a:ext cx="1681" cy="531"/>
            </a:xfrm>
            <a:prstGeom prst="rect">
              <a:avLst/>
            </a:prstGeom>
            <a:noFill/>
          </p:spPr>
          <p:txBody>
            <a:bodyPr wrap="square" rtlCol="0" anchor="ctr" anchorCtr="0">
              <a:spAutoFit/>
            </a:bodyPr>
            <a:lstStyle/>
            <a:p>
              <a:pPr algn="l" fontAlgn="ctr">
                <a:lnSpc>
                  <a:spcPct val="100000"/>
                </a:lnSpc>
              </a:pPr>
              <a:r>
                <a:rPr lang="en-US" altLang="zh-CN" sz="1600" b="1">
                  <a:solidFill>
                    <a:schemeClr val="lt1"/>
                  </a:solidFill>
                  <a:latin typeface="Arial" panose="020B0604020202020204"/>
                  <a:ea typeface="微软雅黑" panose="020B0503020204020204" pitchFamily="34" charset="-122"/>
                  <a:cs typeface="思源黑体 CN Bold" panose="020B0800000000000000" charset="-122"/>
                  <a:sym typeface="Arial" panose="020B0604020202020204"/>
                </a:rPr>
                <a:t>20xx</a:t>
              </a:r>
              <a:endParaRPr lang="en-US" altLang="zh-CN" sz="1600" b="1">
                <a:solidFill>
                  <a:schemeClr val="lt1"/>
                </a:solidFill>
                <a:latin typeface="Arial" panose="020B0604020202020204"/>
                <a:ea typeface="微软雅黑" panose="020B0503020204020204" pitchFamily="34" charset="-122"/>
                <a:cs typeface="思源黑体 CN Bold" panose="020B0800000000000000" charset="-122"/>
                <a:sym typeface="Arial" panose="020B0604020202020204"/>
              </a:endParaRPr>
            </a:p>
          </p:txBody>
        </p:sp>
        <p:cxnSp>
          <p:nvCxnSpPr>
            <p:cNvPr id="28" name="直接连接符 27"/>
            <p:cNvCxnSpPr/>
            <p:nvPr>
              <p:custDataLst>
                <p:tags r:id="rId9"/>
              </p:custDataLst>
            </p:nvPr>
          </p:nvCxnSpPr>
          <p:spPr>
            <a:xfrm>
              <a:off x="8326" y="2474"/>
              <a:ext cx="2019" cy="0"/>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rot="16200000">
            <a:off x="1374775" y="5857240"/>
            <a:ext cx="35560" cy="929640"/>
            <a:chOff x="14318" y="1091"/>
            <a:chExt cx="56" cy="1464"/>
          </a:xfrm>
          <a:solidFill>
            <a:schemeClr val="bg1"/>
          </a:solidFill>
        </p:grpSpPr>
        <p:sp>
          <p:nvSpPr>
            <p:cNvPr id="104" name="矩形 103"/>
            <p:cNvSpPr/>
            <p:nvPr>
              <p:custDataLst>
                <p:tags r:id="rId10"/>
              </p:custDataLst>
            </p:nvPr>
          </p:nvSpPr>
          <p:spPr>
            <a:xfrm flipH="1">
              <a:off x="14318" y="2215"/>
              <a:ext cx="57" cy="340"/>
            </a:xfrm>
            <a:prstGeom prst="rect">
              <a:avLst/>
            </a:prstGeom>
            <a:solidFill>
              <a:schemeClr val="l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5" name="矩形 104"/>
            <p:cNvSpPr/>
            <p:nvPr>
              <p:custDataLst>
                <p:tags r:id="rId11"/>
              </p:custDataLst>
            </p:nvPr>
          </p:nvSpPr>
          <p:spPr>
            <a:xfrm flipH="1">
              <a:off x="14318" y="1653"/>
              <a:ext cx="57" cy="340"/>
            </a:xfrm>
            <a:prstGeom prst="rect">
              <a:avLst/>
            </a:prstGeom>
            <a:solidFill>
              <a:schemeClr val="l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sp>
          <p:nvSpPr>
            <p:cNvPr id="106" name="矩形 105"/>
            <p:cNvSpPr/>
            <p:nvPr>
              <p:custDataLst>
                <p:tags r:id="rId12"/>
              </p:custDataLst>
            </p:nvPr>
          </p:nvSpPr>
          <p:spPr>
            <a:xfrm flipH="1">
              <a:off x="14318" y="1091"/>
              <a:ext cx="57" cy="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a:ea typeface="微软雅黑" panose="020B0503020204020204" pitchFamily="34" charset="-122"/>
                <a:sym typeface="Arial" panose="020B0604020202020204"/>
              </a:endParaRPr>
            </a:p>
          </p:txBody>
        </p:sp>
      </p:grpSp>
    </p:spTree>
    <p:custDataLst>
      <p:tags r:id="rId1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VCG41N1292190125"/>
          <p:cNvPicPr>
            <a:picLocks noChangeAspect="1"/>
          </p:cNvPicPr>
          <p:nvPr/>
        </p:nvPicPr>
        <p:blipFill>
          <a:blip r:embed="rId1"/>
          <a:srcRect/>
          <a:stretch>
            <a:fillRect/>
          </a:stretch>
        </p:blipFill>
        <p:spPr>
          <a:xfrm flipH="1">
            <a:off x="-56515" y="-16510"/>
            <a:ext cx="12248515" cy="3321050"/>
          </a:xfrm>
          <a:prstGeom prst="rect">
            <a:avLst/>
          </a:prstGeom>
        </p:spPr>
      </p:pic>
      <p:sp>
        <p:nvSpPr>
          <p:cNvPr id="3" name="矩形 2"/>
          <p:cNvSpPr/>
          <p:nvPr userDrawn="1">
            <p:custDataLst>
              <p:tags r:id="rId2"/>
            </p:custDataLst>
          </p:nvPr>
        </p:nvSpPr>
        <p:spPr>
          <a:xfrm>
            <a:off x="-56515" y="-16510"/>
            <a:ext cx="12248515" cy="3315970"/>
          </a:xfrm>
          <a:prstGeom prst="rect">
            <a:avLst/>
          </a:prstGeom>
          <a:solidFill>
            <a:schemeClr val="accent1">
              <a:alpha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lstStyle/>
          <a:p>
            <a:pPr marL="0" indent="0" algn="l" defTabSz="0" rtl="0" eaLnBrk="1" latinLnBrk="0" hangingPunct="1">
              <a:buNone/>
            </a:pPr>
            <a:endParaRPr lang="zh-CN" altLang="en-US" sz="1400" b="1" dirty="0">
              <a:solidFill>
                <a:schemeClr val="dk1"/>
              </a:solidFill>
              <a:latin typeface="Arial" panose="020B0604020202020204"/>
              <a:ea typeface="微软雅黑" panose="020B0503020204020204" pitchFamily="34" charset="-122"/>
              <a:sym typeface="Arial" panose="020B0604020202020204"/>
            </a:endParaRPr>
          </a:p>
        </p:txBody>
      </p:sp>
      <p:grpSp>
        <p:nvGrpSpPr>
          <p:cNvPr id="40" name="组合 39"/>
          <p:cNvGrpSpPr/>
          <p:nvPr/>
        </p:nvGrpSpPr>
        <p:grpSpPr>
          <a:xfrm>
            <a:off x="640715" y="682943"/>
            <a:ext cx="6181725" cy="1773872"/>
            <a:chOff x="544" y="1091"/>
            <a:chExt cx="9735" cy="2793"/>
          </a:xfrm>
        </p:grpSpPr>
        <p:grpSp>
          <p:nvGrpSpPr>
            <p:cNvPr id="9" name="组合 8"/>
            <p:cNvGrpSpPr/>
            <p:nvPr/>
          </p:nvGrpSpPr>
          <p:grpSpPr>
            <a:xfrm>
              <a:off x="544" y="1091"/>
              <a:ext cx="9735" cy="1680"/>
              <a:chOff x="1673" y="4613"/>
              <a:chExt cx="9735" cy="1680"/>
            </a:xfrm>
          </p:grpSpPr>
          <p:sp>
            <p:nvSpPr>
              <p:cNvPr id="11" name="文本框 10"/>
              <p:cNvSpPr txBox="1"/>
              <p:nvPr>
                <p:custDataLst>
                  <p:tags r:id="rId3"/>
                </p:custDataLst>
              </p:nvPr>
            </p:nvSpPr>
            <p:spPr>
              <a:xfrm>
                <a:off x="1673" y="4841"/>
                <a:ext cx="9735" cy="1452"/>
              </a:xfrm>
              <a:prstGeom prst="rect">
                <a:avLst/>
              </a:prstGeom>
              <a:noFill/>
            </p:spPr>
            <p:txBody>
              <a:bodyPr wrap="square" rtlCol="0">
                <a:spAutoFit/>
              </a:bodyPr>
              <a:lstStyle/>
              <a:p>
                <a:pPr algn="l">
                  <a:buClrTx/>
                  <a:buSzTx/>
                  <a:buFontTx/>
                </a:pPr>
                <a:r>
                  <a:rPr lang="en-US" altLang="zh-CN" sz="5400" b="1" dirty="0">
                    <a:solidFill>
                      <a:schemeClr val="bg1"/>
                    </a:solidFill>
                    <a:latin typeface="Arial" panose="020B0604020202020204"/>
                    <a:ea typeface="微软雅黑" panose="020B0503020204020204" pitchFamily="34" charset="-122"/>
                    <a:sym typeface="Arial" panose="020B0604020202020204"/>
                  </a:rPr>
                  <a:t>CONTENTS</a:t>
                </a:r>
                <a:endParaRPr lang="en-US" altLang="zh-CN" sz="5400" b="1" kern="0" dirty="0">
                  <a:solidFill>
                    <a:schemeClr val="bg1"/>
                  </a:solidFill>
                  <a:uFillTx/>
                  <a:latin typeface="Arial" panose="020B0604020202020204"/>
                  <a:ea typeface="微软雅黑" panose="020B0503020204020204" pitchFamily="34" charset="-122"/>
                  <a:sym typeface="Arial" panose="020B0604020202020204"/>
                </a:endParaRPr>
              </a:p>
            </p:txBody>
          </p:sp>
          <p:sp>
            <p:nvSpPr>
              <p:cNvPr id="12" name="十字形 11"/>
              <p:cNvSpPr/>
              <p:nvPr/>
            </p:nvSpPr>
            <p:spPr>
              <a:xfrm>
                <a:off x="8060" y="4613"/>
                <a:ext cx="580" cy="580"/>
              </a:xfrm>
              <a:prstGeom prst="plus">
                <a:avLst>
                  <a:gd name="adj" fmla="val 334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a:ea typeface="微软雅黑" panose="020B0503020204020204" pitchFamily="34" charset="-122"/>
                  <a:sym typeface="Arial" panose="020B0604020202020204"/>
                </a:endParaRPr>
              </a:p>
            </p:txBody>
          </p:sp>
        </p:grpSp>
        <p:sp>
          <p:nvSpPr>
            <p:cNvPr id="39" name="文本框 38"/>
            <p:cNvSpPr txBox="1"/>
            <p:nvPr/>
          </p:nvSpPr>
          <p:spPr>
            <a:xfrm>
              <a:off x="663" y="2771"/>
              <a:ext cx="5654" cy="1113"/>
            </a:xfrm>
            <a:prstGeom prst="rect">
              <a:avLst/>
            </a:prstGeom>
            <a:noFill/>
          </p:spPr>
          <p:txBody>
            <a:bodyPr wrap="square" rtlCol="0">
              <a:spAutoFit/>
            </a:bodyPr>
            <a:lstStyle/>
            <a:p>
              <a:pPr algn="l"/>
              <a:r>
                <a:rPr lang="zh-CN" altLang="en-US" sz="4000" b="1" dirty="0">
                  <a:solidFill>
                    <a:schemeClr val="bg1">
                      <a:alpha val="80000"/>
                    </a:schemeClr>
                  </a:solidFill>
                  <a:effectLst/>
                  <a:latin typeface="Arial" panose="020B0604020202020204"/>
                  <a:ea typeface="微软雅黑" panose="020B0503020204020204" pitchFamily="34" charset="-122"/>
                  <a:sym typeface="Arial" panose="020B0604020202020204"/>
                </a:rPr>
                <a:t>目录</a:t>
              </a:r>
              <a:endParaRPr lang="zh-CN" altLang="en-US" sz="4000" b="1" dirty="0">
                <a:solidFill>
                  <a:schemeClr val="bg1">
                    <a:alpha val="80000"/>
                  </a:schemeClr>
                </a:solidFill>
                <a:effectLst/>
                <a:latin typeface="Arial" panose="020B0604020202020204"/>
                <a:ea typeface="微软雅黑" panose="020B0503020204020204" pitchFamily="34" charset="-122"/>
                <a:sym typeface="Arial" panose="020B0604020202020204"/>
              </a:endParaRPr>
            </a:p>
          </p:txBody>
        </p:sp>
      </p:grpSp>
      <p:grpSp>
        <p:nvGrpSpPr>
          <p:cNvPr id="87" name="组合 86"/>
          <p:cNvGrpSpPr/>
          <p:nvPr/>
        </p:nvGrpSpPr>
        <p:grpSpPr>
          <a:xfrm>
            <a:off x="675640" y="4016375"/>
            <a:ext cx="2520315" cy="1872615"/>
            <a:chOff x="11044" y="7485"/>
            <a:chExt cx="4664" cy="2949"/>
          </a:xfrm>
        </p:grpSpPr>
        <p:sp>
          <p:nvSpPr>
            <p:cNvPr id="88" name="文本框 87"/>
            <p:cNvSpPr txBox="1"/>
            <p:nvPr/>
          </p:nvSpPr>
          <p:spPr>
            <a:xfrm>
              <a:off x="11576" y="7485"/>
              <a:ext cx="3600" cy="2082"/>
            </a:xfrm>
            <a:prstGeom prst="rect">
              <a:avLst/>
            </a:prstGeom>
            <a:noFill/>
          </p:spPr>
          <p:txBody>
            <a:bodyPr wrap="square" rtlCol="0">
              <a:spAutoFit/>
            </a:bodyPr>
            <a:lstStyle/>
            <a:p>
              <a:pPr algn="ctr"/>
              <a:r>
                <a:rPr lang="en-US" altLang="zh-CN" sz="8000" b="1">
                  <a:ln>
                    <a:noFill/>
                  </a:ln>
                  <a:gradFill>
                    <a:gsLst>
                      <a:gs pos="36000">
                        <a:schemeClr val="bg1"/>
                      </a:gs>
                      <a:gs pos="36000">
                        <a:schemeClr val="accent1"/>
                      </a:gs>
                    </a:gsLst>
                    <a:lin ang="16200000" scaled="0"/>
                  </a:gradFill>
                  <a:latin typeface="Arial" panose="020B0604020202020204"/>
                  <a:ea typeface="微软雅黑" panose="020B0503020204020204" pitchFamily="34" charset="-122"/>
                  <a:sym typeface="Arial" panose="020B0604020202020204"/>
                </a:rPr>
                <a:t>01</a:t>
              </a:r>
              <a:endParaRPr lang="en-US" altLang="zh-CN" sz="8000" b="1">
                <a:ln>
                  <a:noFill/>
                </a:ln>
                <a:gradFill>
                  <a:gsLst>
                    <a:gs pos="36000">
                      <a:schemeClr val="bg1"/>
                    </a:gs>
                    <a:gs pos="36000">
                      <a:schemeClr val="accent1"/>
                    </a:gs>
                  </a:gsLst>
                  <a:lin ang="16200000" scaled="0"/>
                </a:gradFill>
                <a:latin typeface="Arial" panose="020B0604020202020204"/>
                <a:ea typeface="微软雅黑" panose="020B0503020204020204" pitchFamily="34" charset="-122"/>
                <a:sym typeface="Arial" panose="020B0604020202020204"/>
              </a:endParaRPr>
            </a:p>
          </p:txBody>
        </p:sp>
        <p:sp>
          <p:nvSpPr>
            <p:cNvPr id="89" name="文本框 88"/>
            <p:cNvSpPr txBox="1"/>
            <p:nvPr/>
          </p:nvSpPr>
          <p:spPr>
            <a:xfrm>
              <a:off x="11044" y="9129"/>
              <a:ext cx="4664" cy="822"/>
            </a:xfrm>
            <a:prstGeom prst="rect">
              <a:avLst/>
            </a:prstGeom>
            <a:noFill/>
          </p:spPr>
          <p:txBody>
            <a:bodyPr wrap="square" rtlCol="0">
              <a:spAutoFit/>
            </a:bodyPr>
            <a:lstStyle/>
            <a:p>
              <a:pPr algn="ctr"/>
              <a:r>
                <a:rPr lang="zh-CN" altLang="en-US" sz="2800">
                  <a:ln>
                    <a:noFill/>
                  </a:ln>
                  <a:solidFill>
                    <a:schemeClr val="tx1">
                      <a:lumMod val="75000"/>
                      <a:lumOff val="25000"/>
                    </a:schemeClr>
                  </a:solidFill>
                  <a:latin typeface="Arial" panose="020B0604020202020204"/>
                  <a:ea typeface="微软雅黑" panose="020B0503020204020204" pitchFamily="34" charset="-122"/>
                  <a:sym typeface="Arial" panose="020B0604020202020204"/>
                </a:rPr>
                <a:t>公司简介</a:t>
              </a:r>
              <a:endParaRPr lang="zh-CN" altLang="en-US" sz="2800">
                <a:ln>
                  <a:noFill/>
                </a:ln>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sp>
          <p:nvSpPr>
            <p:cNvPr id="90" name="文本框 89"/>
            <p:cNvSpPr txBox="1"/>
            <p:nvPr/>
          </p:nvSpPr>
          <p:spPr>
            <a:xfrm>
              <a:off x="11044" y="9951"/>
              <a:ext cx="4664" cy="483"/>
            </a:xfrm>
            <a:prstGeom prst="rect">
              <a:avLst/>
            </a:prstGeom>
            <a:noFill/>
          </p:spPr>
          <p:txBody>
            <a:bodyPr wrap="square" rtlCol="0">
              <a:spAutoFit/>
            </a:bodyPr>
            <a:lstStyle/>
            <a:p>
              <a:pPr algn="ctr"/>
              <a:r>
                <a:rPr sz="1400" spc="200">
                  <a:solidFill>
                    <a:schemeClr val="bg1">
                      <a:lumMod val="65000"/>
                    </a:schemeClr>
                  </a:solidFill>
                  <a:uFillTx/>
                  <a:latin typeface="Arial" panose="020B0604020202020204"/>
                  <a:ea typeface="微软雅黑" panose="020B0503020204020204" pitchFamily="34" charset="-122"/>
                  <a:sym typeface="Arial" panose="020B0604020202020204"/>
                </a:rPr>
                <a:t>Company profile</a:t>
              </a:r>
              <a:endParaRPr sz="1400" spc="200">
                <a:solidFill>
                  <a:schemeClr val="bg1">
                    <a:lumMod val="65000"/>
                  </a:schemeClr>
                </a:solidFill>
                <a:uFillTx/>
                <a:latin typeface="Arial" panose="020B0604020202020204"/>
                <a:ea typeface="微软雅黑" panose="020B0503020204020204" pitchFamily="34" charset="-122"/>
                <a:sym typeface="Arial" panose="020B0604020202020204"/>
              </a:endParaRPr>
            </a:p>
          </p:txBody>
        </p:sp>
      </p:grpSp>
      <p:grpSp>
        <p:nvGrpSpPr>
          <p:cNvPr id="7" name="组合 6"/>
          <p:cNvGrpSpPr/>
          <p:nvPr/>
        </p:nvGrpSpPr>
        <p:grpSpPr>
          <a:xfrm>
            <a:off x="3449320" y="4016375"/>
            <a:ext cx="2519680" cy="1872615"/>
            <a:chOff x="11044" y="7485"/>
            <a:chExt cx="4664" cy="2949"/>
          </a:xfrm>
        </p:grpSpPr>
        <p:sp>
          <p:nvSpPr>
            <p:cNvPr id="8" name="文本框 7"/>
            <p:cNvSpPr txBox="1"/>
            <p:nvPr/>
          </p:nvSpPr>
          <p:spPr>
            <a:xfrm>
              <a:off x="11576" y="7485"/>
              <a:ext cx="3600" cy="2082"/>
            </a:xfrm>
            <a:prstGeom prst="rect">
              <a:avLst/>
            </a:prstGeom>
            <a:noFill/>
          </p:spPr>
          <p:txBody>
            <a:bodyPr wrap="square" rtlCol="0">
              <a:spAutoFit/>
            </a:bodyPr>
            <a:lstStyle/>
            <a:p>
              <a:pPr lvl="0" algn="ctr">
                <a:buClrTx/>
                <a:buSzTx/>
                <a:buFontTx/>
              </a:pPr>
              <a:r>
                <a:rPr lang="en-US" altLang="zh-CN" sz="8000" b="1">
                  <a:ln>
                    <a:noFill/>
                  </a:ln>
                  <a:gradFill>
                    <a:gsLst>
                      <a:gs pos="36000">
                        <a:schemeClr val="bg1"/>
                      </a:gs>
                      <a:gs pos="36000">
                        <a:schemeClr val="accent1"/>
                      </a:gs>
                    </a:gsLst>
                    <a:lin ang="16200000" scaled="0"/>
                  </a:gradFill>
                  <a:latin typeface="Arial" panose="020B0604020202020204"/>
                  <a:ea typeface="微软雅黑" panose="020B0503020204020204" pitchFamily="34" charset="-122"/>
                  <a:sym typeface="Arial" panose="020B0604020202020204"/>
                </a:rPr>
                <a:t>02</a:t>
              </a:r>
              <a:endParaRPr lang="en-US" altLang="zh-CN" sz="8000" b="1">
                <a:ln>
                  <a:noFill/>
                </a:ln>
                <a:gradFill>
                  <a:gsLst>
                    <a:gs pos="36000">
                      <a:schemeClr val="bg1"/>
                    </a:gs>
                    <a:gs pos="36000">
                      <a:schemeClr val="accent1"/>
                    </a:gs>
                  </a:gsLst>
                  <a:lin ang="16200000" scaled="0"/>
                </a:gradFill>
                <a:latin typeface="Arial" panose="020B0604020202020204"/>
                <a:ea typeface="微软雅黑" panose="020B0503020204020204" pitchFamily="34" charset="-122"/>
                <a:sym typeface="Arial" panose="020B0604020202020204"/>
              </a:endParaRPr>
            </a:p>
          </p:txBody>
        </p:sp>
        <p:sp>
          <p:nvSpPr>
            <p:cNvPr id="10" name="文本框 9"/>
            <p:cNvSpPr txBox="1"/>
            <p:nvPr/>
          </p:nvSpPr>
          <p:spPr>
            <a:xfrm>
              <a:off x="11044" y="9129"/>
              <a:ext cx="4664" cy="822"/>
            </a:xfrm>
            <a:prstGeom prst="rect">
              <a:avLst/>
            </a:prstGeom>
            <a:noFill/>
          </p:spPr>
          <p:txBody>
            <a:bodyPr wrap="square" rtlCol="0">
              <a:spAutoFit/>
            </a:bodyPr>
            <a:lstStyle/>
            <a:p>
              <a:pPr lvl="0" algn="ctr">
                <a:buClrTx/>
                <a:buSzTx/>
                <a:buFontTx/>
              </a:pPr>
              <a:r>
                <a:rPr lang="zh-CN" altLang="en-US" sz="2800">
                  <a:ln>
                    <a:noFill/>
                  </a:ln>
                  <a:solidFill>
                    <a:schemeClr val="tx1">
                      <a:lumMod val="75000"/>
                      <a:lumOff val="25000"/>
                    </a:schemeClr>
                  </a:solidFill>
                  <a:latin typeface="Arial" panose="020B0604020202020204"/>
                  <a:ea typeface="微软雅黑" panose="020B0503020204020204" pitchFamily="34" charset="-122"/>
                  <a:sym typeface="Arial" panose="020B0604020202020204"/>
                </a:rPr>
                <a:t>企业文化</a:t>
              </a:r>
              <a:endParaRPr lang="zh-CN" altLang="en-US" sz="2800">
                <a:ln>
                  <a:noFill/>
                </a:ln>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sp>
          <p:nvSpPr>
            <p:cNvPr id="13" name="文本框 12"/>
            <p:cNvSpPr txBox="1"/>
            <p:nvPr/>
          </p:nvSpPr>
          <p:spPr>
            <a:xfrm>
              <a:off x="11044" y="9951"/>
              <a:ext cx="4664" cy="483"/>
            </a:xfrm>
            <a:prstGeom prst="rect">
              <a:avLst/>
            </a:prstGeom>
            <a:noFill/>
          </p:spPr>
          <p:txBody>
            <a:bodyPr wrap="square" rtlCol="0">
              <a:spAutoFit/>
            </a:bodyPr>
            <a:lstStyle/>
            <a:p>
              <a:pPr lvl="0" algn="ctr">
                <a:buClrTx/>
                <a:buSzTx/>
                <a:buFontTx/>
              </a:pPr>
              <a:r>
                <a:rPr lang="en-US" altLang="zh-CN" sz="1400" spc="200">
                  <a:solidFill>
                    <a:schemeClr val="bg1">
                      <a:lumMod val="65000"/>
                    </a:schemeClr>
                  </a:solidFill>
                  <a:uFillTx/>
                  <a:latin typeface="Arial" panose="020B0604020202020204"/>
                  <a:ea typeface="微软雅黑" panose="020B0503020204020204" pitchFamily="34" charset="-122"/>
                  <a:sym typeface="Arial" panose="020B0604020202020204"/>
                </a:rPr>
                <a:t>C</a:t>
              </a:r>
              <a:r>
                <a:rPr lang="zh-CN" altLang="en-US" sz="1400" spc="200">
                  <a:solidFill>
                    <a:schemeClr val="bg1">
                      <a:lumMod val="65000"/>
                    </a:schemeClr>
                  </a:solidFill>
                  <a:uFillTx/>
                  <a:latin typeface="Arial" panose="020B0604020202020204"/>
                  <a:ea typeface="微软雅黑" panose="020B0503020204020204" pitchFamily="34" charset="-122"/>
                  <a:sym typeface="Arial" panose="020B0604020202020204"/>
                </a:rPr>
                <a:t>orporate culture</a:t>
              </a:r>
              <a:endParaRPr lang="zh-CN" altLang="en-US" sz="1400" spc="200">
                <a:solidFill>
                  <a:schemeClr val="bg1">
                    <a:lumMod val="65000"/>
                  </a:schemeClr>
                </a:solidFill>
                <a:uFillTx/>
                <a:latin typeface="Arial" panose="020B0604020202020204"/>
                <a:ea typeface="微软雅黑" panose="020B0503020204020204" pitchFamily="34" charset="-122"/>
                <a:sym typeface="Arial" panose="020B0604020202020204"/>
              </a:endParaRPr>
            </a:p>
          </p:txBody>
        </p:sp>
      </p:grpSp>
      <p:grpSp>
        <p:nvGrpSpPr>
          <p:cNvPr id="14" name="组合 13"/>
          <p:cNvGrpSpPr/>
          <p:nvPr/>
        </p:nvGrpSpPr>
        <p:grpSpPr>
          <a:xfrm>
            <a:off x="6223000" y="4016375"/>
            <a:ext cx="2519680" cy="1872615"/>
            <a:chOff x="11044" y="7485"/>
            <a:chExt cx="4664" cy="2949"/>
          </a:xfrm>
        </p:grpSpPr>
        <p:sp>
          <p:nvSpPr>
            <p:cNvPr id="15" name="文本框 14"/>
            <p:cNvSpPr txBox="1"/>
            <p:nvPr/>
          </p:nvSpPr>
          <p:spPr>
            <a:xfrm>
              <a:off x="11576" y="7485"/>
              <a:ext cx="3600" cy="2082"/>
            </a:xfrm>
            <a:prstGeom prst="rect">
              <a:avLst/>
            </a:prstGeom>
            <a:noFill/>
          </p:spPr>
          <p:txBody>
            <a:bodyPr wrap="square" rtlCol="0">
              <a:spAutoFit/>
            </a:bodyPr>
            <a:lstStyle/>
            <a:p>
              <a:pPr lvl="0" algn="ctr">
                <a:buClrTx/>
                <a:buSzTx/>
                <a:buFontTx/>
              </a:pPr>
              <a:r>
                <a:rPr lang="en-US" altLang="zh-CN" sz="8000" b="1">
                  <a:ln>
                    <a:noFill/>
                  </a:ln>
                  <a:gradFill>
                    <a:gsLst>
                      <a:gs pos="36000">
                        <a:schemeClr val="bg1"/>
                      </a:gs>
                      <a:gs pos="36000">
                        <a:schemeClr val="accent1"/>
                      </a:gs>
                    </a:gsLst>
                    <a:lin ang="16200000" scaled="0"/>
                  </a:gradFill>
                  <a:latin typeface="Arial" panose="020B0604020202020204"/>
                  <a:ea typeface="微软雅黑" panose="020B0503020204020204" pitchFamily="34" charset="-122"/>
                  <a:sym typeface="Arial" panose="020B0604020202020204"/>
                </a:rPr>
                <a:t>03</a:t>
              </a:r>
              <a:endParaRPr lang="en-US" altLang="zh-CN" sz="8000" b="1">
                <a:ln>
                  <a:noFill/>
                </a:ln>
                <a:gradFill>
                  <a:gsLst>
                    <a:gs pos="36000">
                      <a:schemeClr val="bg1"/>
                    </a:gs>
                    <a:gs pos="36000">
                      <a:schemeClr val="accent1"/>
                    </a:gs>
                  </a:gsLst>
                  <a:lin ang="16200000" scaled="0"/>
                </a:gradFill>
                <a:latin typeface="Arial" panose="020B0604020202020204"/>
                <a:ea typeface="微软雅黑" panose="020B0503020204020204" pitchFamily="34" charset="-122"/>
                <a:sym typeface="Arial" panose="020B0604020202020204"/>
              </a:endParaRPr>
            </a:p>
          </p:txBody>
        </p:sp>
        <p:sp>
          <p:nvSpPr>
            <p:cNvPr id="16" name="文本框 15"/>
            <p:cNvSpPr txBox="1"/>
            <p:nvPr/>
          </p:nvSpPr>
          <p:spPr>
            <a:xfrm>
              <a:off x="11044" y="9129"/>
              <a:ext cx="4664" cy="822"/>
            </a:xfrm>
            <a:prstGeom prst="rect">
              <a:avLst/>
            </a:prstGeom>
            <a:noFill/>
          </p:spPr>
          <p:txBody>
            <a:bodyPr wrap="square" rtlCol="0">
              <a:spAutoFit/>
            </a:bodyPr>
            <a:lstStyle/>
            <a:p>
              <a:pPr lvl="0" algn="ctr">
                <a:buClrTx/>
                <a:buSzTx/>
                <a:buFontTx/>
              </a:pPr>
              <a:r>
                <a:rPr lang="zh-CN" altLang="en-US" sz="2800">
                  <a:ln>
                    <a:noFill/>
                  </a:ln>
                  <a:solidFill>
                    <a:schemeClr val="tx1">
                      <a:lumMod val="75000"/>
                      <a:lumOff val="25000"/>
                    </a:schemeClr>
                  </a:solidFill>
                  <a:latin typeface="Arial" panose="020B0604020202020204"/>
                  <a:ea typeface="微软雅黑" panose="020B0503020204020204" pitchFamily="34" charset="-122"/>
                  <a:sym typeface="Arial" panose="020B0604020202020204"/>
                </a:rPr>
                <a:t>案例展示</a:t>
              </a:r>
              <a:endParaRPr lang="zh-CN" altLang="en-US" sz="2800">
                <a:ln>
                  <a:noFill/>
                </a:ln>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sp>
          <p:nvSpPr>
            <p:cNvPr id="17" name="文本框 16"/>
            <p:cNvSpPr txBox="1"/>
            <p:nvPr/>
          </p:nvSpPr>
          <p:spPr>
            <a:xfrm>
              <a:off x="11044" y="9951"/>
              <a:ext cx="4664" cy="483"/>
            </a:xfrm>
            <a:prstGeom prst="rect">
              <a:avLst/>
            </a:prstGeom>
            <a:noFill/>
          </p:spPr>
          <p:txBody>
            <a:bodyPr wrap="square" rtlCol="0">
              <a:spAutoFit/>
            </a:bodyPr>
            <a:lstStyle/>
            <a:p>
              <a:pPr lvl="0" algn="ctr">
                <a:buClrTx/>
                <a:buSzTx/>
                <a:buFontTx/>
              </a:pPr>
              <a:r>
                <a:rPr lang="zh-CN" altLang="en-US" sz="1400" spc="200">
                  <a:solidFill>
                    <a:schemeClr val="bg1">
                      <a:lumMod val="65000"/>
                    </a:schemeClr>
                  </a:solidFill>
                  <a:uFillTx/>
                  <a:latin typeface="Arial" panose="020B0604020202020204"/>
                  <a:ea typeface="微软雅黑" panose="020B0503020204020204" pitchFamily="34" charset="-122"/>
                  <a:sym typeface="Arial" panose="020B0604020202020204"/>
                </a:rPr>
                <a:t>Case displa</a:t>
              </a:r>
              <a:r>
                <a:rPr lang="en-US" altLang="zh-CN" sz="1400" spc="200">
                  <a:solidFill>
                    <a:schemeClr val="bg1">
                      <a:lumMod val="65000"/>
                    </a:schemeClr>
                  </a:solidFill>
                  <a:uFillTx/>
                  <a:latin typeface="Arial" panose="020B0604020202020204"/>
                  <a:ea typeface="微软雅黑" panose="020B0503020204020204" pitchFamily="34" charset="-122"/>
                  <a:sym typeface="Arial" panose="020B0604020202020204"/>
                </a:rPr>
                <a:t>y</a:t>
              </a:r>
              <a:endParaRPr lang="en-US" altLang="zh-CN" sz="1400" spc="200">
                <a:solidFill>
                  <a:schemeClr val="bg1">
                    <a:lumMod val="65000"/>
                  </a:schemeClr>
                </a:solidFill>
                <a:uFillTx/>
                <a:latin typeface="Arial" panose="020B0604020202020204"/>
                <a:ea typeface="微软雅黑" panose="020B0503020204020204" pitchFamily="34" charset="-122"/>
                <a:sym typeface="Arial" panose="020B0604020202020204"/>
              </a:endParaRPr>
            </a:p>
          </p:txBody>
        </p:sp>
      </p:grpSp>
      <p:grpSp>
        <p:nvGrpSpPr>
          <p:cNvPr id="18" name="组合 17"/>
          <p:cNvGrpSpPr/>
          <p:nvPr/>
        </p:nvGrpSpPr>
        <p:grpSpPr>
          <a:xfrm>
            <a:off x="8996680" y="4016375"/>
            <a:ext cx="2519680" cy="2087880"/>
            <a:chOff x="11044" y="7485"/>
            <a:chExt cx="4664" cy="3288"/>
          </a:xfrm>
        </p:grpSpPr>
        <p:sp>
          <p:nvSpPr>
            <p:cNvPr id="19" name="文本框 18"/>
            <p:cNvSpPr txBox="1"/>
            <p:nvPr/>
          </p:nvSpPr>
          <p:spPr>
            <a:xfrm>
              <a:off x="11576" y="7485"/>
              <a:ext cx="3600" cy="2082"/>
            </a:xfrm>
            <a:prstGeom prst="rect">
              <a:avLst/>
            </a:prstGeom>
            <a:noFill/>
          </p:spPr>
          <p:txBody>
            <a:bodyPr wrap="square" rtlCol="0">
              <a:spAutoFit/>
            </a:bodyPr>
            <a:lstStyle/>
            <a:p>
              <a:pPr lvl="0" algn="ctr">
                <a:buClrTx/>
                <a:buSzTx/>
                <a:buFontTx/>
              </a:pPr>
              <a:r>
                <a:rPr lang="en-US" altLang="zh-CN" sz="8000" b="1">
                  <a:ln>
                    <a:noFill/>
                  </a:ln>
                  <a:gradFill>
                    <a:gsLst>
                      <a:gs pos="36000">
                        <a:schemeClr val="bg1"/>
                      </a:gs>
                      <a:gs pos="36000">
                        <a:schemeClr val="accent1"/>
                      </a:gs>
                    </a:gsLst>
                    <a:lin ang="16200000" scaled="0"/>
                  </a:gradFill>
                  <a:latin typeface="Arial" panose="020B0604020202020204"/>
                  <a:ea typeface="微软雅黑" panose="020B0503020204020204" pitchFamily="34" charset="-122"/>
                  <a:sym typeface="Arial" panose="020B0604020202020204"/>
                </a:rPr>
                <a:t>04</a:t>
              </a:r>
              <a:endParaRPr lang="en-US" altLang="zh-CN" sz="8000" b="1">
                <a:ln>
                  <a:noFill/>
                </a:ln>
                <a:gradFill>
                  <a:gsLst>
                    <a:gs pos="36000">
                      <a:schemeClr val="bg1"/>
                    </a:gs>
                    <a:gs pos="36000">
                      <a:schemeClr val="accent1"/>
                    </a:gs>
                  </a:gsLst>
                  <a:lin ang="16200000" scaled="0"/>
                </a:gradFill>
                <a:latin typeface="Arial" panose="020B0604020202020204"/>
                <a:ea typeface="微软雅黑" panose="020B0503020204020204" pitchFamily="34" charset="-122"/>
                <a:sym typeface="Arial" panose="020B0604020202020204"/>
              </a:endParaRPr>
            </a:p>
          </p:txBody>
        </p:sp>
        <p:sp>
          <p:nvSpPr>
            <p:cNvPr id="20" name="文本框 19"/>
            <p:cNvSpPr txBox="1"/>
            <p:nvPr/>
          </p:nvSpPr>
          <p:spPr>
            <a:xfrm>
              <a:off x="11044" y="9129"/>
              <a:ext cx="4664" cy="822"/>
            </a:xfrm>
            <a:prstGeom prst="rect">
              <a:avLst/>
            </a:prstGeom>
            <a:noFill/>
          </p:spPr>
          <p:txBody>
            <a:bodyPr wrap="square" rtlCol="0">
              <a:spAutoFit/>
            </a:bodyPr>
            <a:lstStyle/>
            <a:p>
              <a:pPr lvl="0" algn="ctr">
                <a:buClrTx/>
                <a:buSzTx/>
                <a:buFontTx/>
              </a:pPr>
              <a:r>
                <a:rPr lang="zh-CN" altLang="en-US" sz="2800">
                  <a:ln>
                    <a:noFill/>
                  </a:ln>
                  <a:solidFill>
                    <a:schemeClr val="tx1">
                      <a:lumMod val="75000"/>
                      <a:lumOff val="25000"/>
                    </a:schemeClr>
                  </a:solidFill>
                  <a:latin typeface="Arial" panose="020B0604020202020204"/>
                  <a:ea typeface="微软雅黑" panose="020B0503020204020204" pitchFamily="34" charset="-122"/>
                  <a:sym typeface="Arial" panose="020B0604020202020204"/>
                </a:rPr>
                <a:t>企业战略规划</a:t>
              </a:r>
              <a:endParaRPr lang="zh-CN" altLang="en-US" sz="2800">
                <a:ln>
                  <a:noFill/>
                </a:ln>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sp>
          <p:nvSpPr>
            <p:cNvPr id="21" name="文本框 20"/>
            <p:cNvSpPr txBox="1"/>
            <p:nvPr/>
          </p:nvSpPr>
          <p:spPr>
            <a:xfrm>
              <a:off x="11044" y="9951"/>
              <a:ext cx="4664" cy="822"/>
            </a:xfrm>
            <a:prstGeom prst="rect">
              <a:avLst/>
            </a:prstGeom>
            <a:noFill/>
          </p:spPr>
          <p:txBody>
            <a:bodyPr wrap="square" rtlCol="0">
              <a:spAutoFit/>
            </a:bodyPr>
            <a:lstStyle/>
            <a:p>
              <a:pPr lvl="0" algn="ctr">
                <a:buClrTx/>
                <a:buSzTx/>
                <a:buFontTx/>
              </a:pPr>
              <a:r>
                <a:rPr lang="zh-CN" altLang="en-US" sz="1400" spc="200">
                  <a:solidFill>
                    <a:schemeClr val="bg1">
                      <a:lumMod val="65000"/>
                    </a:schemeClr>
                  </a:solidFill>
                  <a:uFillTx/>
                  <a:latin typeface="Arial" panose="020B0604020202020204"/>
                  <a:ea typeface="微软雅黑" panose="020B0503020204020204" pitchFamily="34" charset="-122"/>
                  <a:sym typeface="Arial" panose="020B0604020202020204"/>
                </a:rPr>
                <a:t>Enterprise strategic planning</a:t>
              </a:r>
              <a:endParaRPr lang="zh-CN" altLang="en-US" sz="1400" spc="200">
                <a:solidFill>
                  <a:schemeClr val="bg1">
                    <a:lumMod val="65000"/>
                  </a:schemeClr>
                </a:solidFill>
                <a:uFillTx/>
                <a:latin typeface="Arial" panose="020B0604020202020204"/>
                <a:ea typeface="微软雅黑" panose="020B0503020204020204" pitchFamily="34" charset="-122"/>
                <a:sym typeface="Arial" panose="020B0604020202020204"/>
              </a:endParaRPr>
            </a:p>
          </p:txBody>
        </p:sp>
      </p:grpSp>
      <p:sp>
        <p:nvSpPr>
          <p:cNvPr id="25"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3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9.xml><?xml version="1.0" encoding="utf-8"?>
<p:tagLst xmlns:p="http://schemas.openxmlformats.org/presentationml/2006/main">
  <p:tag name="KSO_WM_UNIT_TEXT_FILL_FORE_SCHEMECOLOR_INDEX_BRIGHTNESS" val="-0.35"/>
  <p:tag name="KSO_WM_UNIT_TEXT_FILL_FORE_SCHEMECOLOR_INDEX" val="14"/>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wm#"/>
  <p:tag name="KSO_WM_TEMPLATE_CATEGORY" val="custom"/>
  <p:tag name="KSO_WM_TEMPLATE_INDEX" val="20205081"/>
</p:tagLst>
</file>

<file path=ppt/tags/tag60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0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0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wm#"/>
  <p:tag name="KSO_WM_TEMPLATE_CATEGORY" val="custom"/>
  <p:tag name="KSO_WM_TEMPLATE_INDEX" val="20205081"/>
</p:tagLst>
</file>

<file path=ppt/tags/tag609.xml><?xml version="1.0" encoding="utf-8"?>
<p:tagLst xmlns:p="http://schemas.openxmlformats.org/presentationml/2006/main">
  <p:tag name="KSO_WM_BEAUTIFY_FLAG" val="#wm#"/>
  <p:tag name="KSO_WM_TEMPLATE_CATEGORY" val="custom"/>
  <p:tag name="KSO_WM_TEMPLATE_INDEX" val="2020508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wm#"/>
  <p:tag name="KSO_WM_TEMPLATE_CATEGORY" val="custom"/>
  <p:tag name="KSO_WM_TEMPLATE_INDEX" val="20205081"/>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wm#"/>
  <p:tag name="KSO_WM_TEMPLATE_CATEGORY" val="custom"/>
  <p:tag name="KSO_WM_TEMPLATE_INDEX" val="20205081"/>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wm#"/>
  <p:tag name="KSO_WM_TEMPLATE_CATEGORY" val="custom"/>
  <p:tag name="KSO_WM_TEMPLATE_INDEX" val="20205081"/>
</p:tagLst>
</file>

<file path=ppt/tags/tag6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8.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6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0.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2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6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2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2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62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2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2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0.xml><?xml version="1.0" encoding="utf-8"?>
<p:tagLst xmlns:p="http://schemas.openxmlformats.org/presentationml/2006/main">
  <p:tag name="KSO_WM_UNIT_TEXT_FILL_FORE_SCHEMECOLOR_INDEX_BRIGHTNESS" val="-0.35"/>
  <p:tag name="KSO_WM_UNIT_TEXT_FILL_FORE_SCHEMECOLOR_INDEX" val="14"/>
  <p:tag name="KSO_WM_UNIT_TEXT_FILL_TYPE" val="1"/>
</p:tagLst>
</file>

<file path=ppt/tags/tag631.xml><?xml version="1.0" encoding="utf-8"?>
<p:tagLst xmlns:p="http://schemas.openxmlformats.org/presentationml/2006/main">
  <p:tag name="KSO_WM_BEAUTIFY_FLAG" val="#wm#"/>
  <p:tag name="KSO_WM_TEMPLATE_CATEGORY" val="custom"/>
  <p:tag name="KSO_WM_TEMPLATE_INDEX" val="20205081"/>
</p:tagLst>
</file>

<file path=ppt/tags/tag63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3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3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35.xml><?xml version="1.0" encoding="utf-8"?>
<p:tagLst xmlns:p="http://schemas.openxmlformats.org/presentationml/2006/main">
  <p:tag name="KSO_WM_BEAUTIFY_FLAG" val="#wm#"/>
  <p:tag name="KSO_WM_TEMPLATE_CATEGORY" val="custom"/>
  <p:tag name="KSO_WM_TEMPLATE_INDEX" val="20205081"/>
</p:tagLst>
</file>

<file path=ppt/tags/tag636.xml><?xml version="1.0" encoding="utf-8"?>
<p:tagLst xmlns:p="http://schemas.openxmlformats.org/presentationml/2006/main">
  <p:tag name="KSO_WM_BEAUTIFY_FLAG" val="#wm#"/>
  <p:tag name="KSO_WM_TEMPLATE_CATEGORY" val="custom"/>
  <p:tag name="KSO_WM_TEMPLATE_INDEX" val="20205081"/>
</p:tagLst>
</file>

<file path=ppt/tags/tag637.xml><?xml version="1.0" encoding="utf-8"?>
<p:tagLst xmlns:p="http://schemas.openxmlformats.org/presentationml/2006/main">
  <p:tag name="KSO_WM_BEAUTIFY_FLAG" val="#wm#"/>
  <p:tag name="KSO_WM_TEMPLATE_CATEGORY" val="custom"/>
  <p:tag name="KSO_WM_TEMPLATE_INDEX" val="20205081"/>
</p:tagLst>
</file>

<file path=ppt/tags/tag638.xml><?xml version="1.0" encoding="utf-8"?>
<p:tagLst xmlns:p="http://schemas.openxmlformats.org/presentationml/2006/main">
  <p:tag name="KSO_WM_BEAUTIFY_FLAG" val="#wm#"/>
  <p:tag name="KSO_WM_TEMPLATE_CATEGORY" val="custom"/>
  <p:tag name="KSO_WM_TEMPLATE_INDEX" val="20205081"/>
</p:tagLst>
</file>

<file path=ppt/tags/tag63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42.xml><?xml version="1.0" encoding="utf-8"?>
<p:tagLst xmlns:p="http://schemas.openxmlformats.org/presentationml/2006/main">
  <p:tag name="KSO_WM_BEAUTIFY_FLAG" val="#wm#"/>
  <p:tag name="KSO_WM_TEMPLATE_CATEGORY" val="custom"/>
  <p:tag name="KSO_WM_TEMPLATE_INDEX" val="20205081"/>
</p:tagLst>
</file>

<file path=ppt/tags/tag643.xml><?xml version="1.0" encoding="utf-8"?>
<p:tagLst xmlns:p="http://schemas.openxmlformats.org/presentationml/2006/main">
  <p:tag name="KSO_WM_BEAUTIFY_FLAG" val="#wm#"/>
  <p:tag name="KSO_WM_TEMPLATE_CATEGORY" val="custom"/>
  <p:tag name="KSO_WM_TEMPLATE_INDEX" val="20205081"/>
</p:tagLst>
</file>

<file path=ppt/tags/tag644.xml><?xml version="1.0" encoding="utf-8"?>
<p:tagLst xmlns:p="http://schemas.openxmlformats.org/presentationml/2006/main">
  <p:tag name="KSO_WM_BEAUTIFY_FLAG" val="#wm#"/>
  <p:tag name="KSO_WM_TEMPLATE_CATEGORY" val="custom"/>
  <p:tag name="KSO_WM_TEMPLATE_INDEX" val="20205081"/>
</p:tagLst>
</file>

<file path=ppt/tags/tag645.xml><?xml version="1.0" encoding="utf-8"?>
<p:tagLst xmlns:p="http://schemas.openxmlformats.org/presentationml/2006/main">
  <p:tag name="KSO_WM_BEAUTIFY_FLAG" val="#wm#"/>
  <p:tag name="KSO_WM_TEMPLATE_CATEGORY" val="custom"/>
  <p:tag name="KSO_WM_TEMPLATE_INDEX" val="20205081"/>
</p:tagLst>
</file>

<file path=ppt/tags/tag64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4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49.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0.xml><?xml version="1.0" encoding="utf-8"?>
<p:tagLst xmlns:p="http://schemas.openxmlformats.org/presentationml/2006/main">
  <p:tag name="KSO_WM_BEAUTIFY_FLAG" val="#wm#"/>
  <p:tag name="KSO_WM_TEMPLATE_CATEGORY" val="custom"/>
  <p:tag name="KSO_WM_TEMPLATE_INDEX" val="20205081"/>
</p:tagLst>
</file>

<file path=ppt/tags/tag651.xml><?xml version="1.0" encoding="utf-8"?>
<p:tagLst xmlns:p="http://schemas.openxmlformats.org/presentationml/2006/main">
  <p:tag name="KSO_WM_BEAUTIFY_FLAG" val="#wm#"/>
  <p:tag name="KSO_WM_TEMPLATE_CATEGORY" val="custom"/>
  <p:tag name="KSO_WM_TEMPLATE_INDEX" val="20205081"/>
</p:tagLst>
</file>

<file path=ppt/tags/tag652.xml><?xml version="1.0" encoding="utf-8"?>
<p:tagLst xmlns:p="http://schemas.openxmlformats.org/presentationml/2006/main">
  <p:tag name="KSO_WM_BEAUTIFY_FLAG" val="#wm#"/>
  <p:tag name="KSO_WM_TEMPLATE_CATEGORY" val="custom"/>
  <p:tag name="KSO_WM_TEMPLATE_INDEX" val="20205081"/>
</p:tagLst>
</file>

<file path=ppt/tags/tag65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5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5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56.xml><?xml version="1.0" encoding="utf-8"?>
<p:tagLst xmlns:p="http://schemas.openxmlformats.org/presentationml/2006/main">
  <p:tag name="KSO_WM_BEAUTIFY_FLAG" val="#wm#"/>
  <p:tag name="KSO_WM_TEMPLATE_CATEGORY" val="custom"/>
  <p:tag name="KSO_WM_TEMPLATE_INDEX" val="20205081"/>
</p:tagLst>
</file>

<file path=ppt/tags/tag657.xml><?xml version="1.0" encoding="utf-8"?>
<p:tagLst xmlns:p="http://schemas.openxmlformats.org/presentationml/2006/main">
  <p:tag name="KSO_WM_BEAUTIFY_FLAG" val="#wm#"/>
  <p:tag name="KSO_WM_TEMPLATE_CATEGORY" val="custom"/>
  <p:tag name="KSO_WM_TEMPLATE_INDEX" val="20205081"/>
</p:tagLst>
</file>

<file path=ppt/tags/tag658.xml><?xml version="1.0" encoding="utf-8"?>
<p:tagLst xmlns:p="http://schemas.openxmlformats.org/presentationml/2006/main">
  <p:tag name="KSO_WM_BEAUTIFY_FLAG" val="#wm#"/>
  <p:tag name="KSO_WM_TEMPLATE_CATEGORY" val="custom"/>
  <p:tag name="KSO_WM_TEMPLATE_INDEX" val="20205081"/>
</p:tagLst>
</file>

<file path=ppt/tags/tag659.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0.xml><?xml version="1.0" encoding="utf-8"?>
<p:tagLst xmlns:p="http://schemas.openxmlformats.org/presentationml/2006/main">
  <p:tag name="KSO_WM_BEAUTIFY_FLAG" val="#wm#"/>
  <p:tag name="KSO_WM_TEMPLATE_CATEGORY" val="custom"/>
  <p:tag name="KSO_WM_TEMPLATE_INDEX" val="20205081"/>
</p:tagLst>
</file>

<file path=ppt/tags/tag6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2.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6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6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66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6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6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66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6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2.xml><?xml version="1.0" encoding="utf-8"?>
<p:tagLst xmlns:p="http://schemas.openxmlformats.org/presentationml/2006/main">
  <p:tag name="KSO_WPP_MARK_KEY" val="f167502b-e4b4-48e4-8e0a-4ce227365268"/>
  <p:tag name="COMMONDATA" val="eyJjb3VudCI6Mi4wLCJoZGlkIjoiMDg1ZDQxOGY0ZTc4YzNiZjhjMmQyNWM2MjQ5MmZmMWEiLCJ1c2VyQ291bnQiOjIuMH0="/>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_rels/themeOverride1.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第一PPT，www.1ppt.com">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121">
      <a:dk1>
        <a:sysClr val="windowText" lastClr="000000"/>
      </a:dk1>
      <a:lt1>
        <a:sysClr val="window" lastClr="FFFFFF"/>
      </a:lt1>
      <a:dk2>
        <a:srgbClr val="333333"/>
      </a:dk2>
      <a:lt2>
        <a:srgbClr val="EEE6E2"/>
      </a:lt2>
      <a:accent1>
        <a:srgbClr val="0266BB"/>
      </a:accent1>
      <a:accent2>
        <a:srgbClr val="026DAE"/>
      </a:accent2>
      <a:accent3>
        <a:srgbClr val="0273A0"/>
      </a:accent3>
      <a:accent4>
        <a:srgbClr val="017A90"/>
      </a:accent4>
      <a:accent5>
        <a:srgbClr val="017F7E"/>
      </a:accent5>
      <a:accent6>
        <a:srgbClr val="00856A"/>
      </a:accent6>
      <a:hlink>
        <a:srgbClr val="658BD5"/>
      </a:hlink>
      <a:folHlink>
        <a:srgbClr val="A16AA5"/>
      </a:folHlink>
    </a:clrScheme>
    <a:fontScheme name="自定义 9">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otalTime>0</TotalTime>
  <Words>4111</Words>
  <Application>WPS 演示</Application>
  <PresentationFormat>宽屏</PresentationFormat>
  <Paragraphs>386</Paragraphs>
  <Slides>28</Slides>
  <Notes>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28</vt:i4>
      </vt:variant>
    </vt:vector>
  </HeadingPairs>
  <TitlesOfParts>
    <vt:vector size="42" baseType="lpstr">
      <vt:lpstr>Arial</vt:lpstr>
      <vt:lpstr>宋体</vt:lpstr>
      <vt:lpstr>Wingdings</vt:lpstr>
      <vt:lpstr>思源黑体 CN Regular</vt:lpstr>
      <vt:lpstr>黑体</vt:lpstr>
      <vt:lpstr>Wingdings</vt:lpstr>
      <vt:lpstr>微软雅黑</vt:lpstr>
      <vt:lpstr>Arial</vt:lpstr>
      <vt:lpstr>思源黑体 CN Bold</vt:lpstr>
      <vt:lpstr>Arial Unicode MS</vt:lpstr>
      <vt:lpstr>汉仪旗黑-50简</vt:lpstr>
      <vt:lpstr>第一PPT，www.1ppt.com</vt:lpstr>
      <vt:lpstr>第一PPT，www.1ppt.com </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企业宣传</dc:title>
  <dc:creator>第一PPT</dc:creator>
  <cp:keywords>www.1ppt.com</cp:keywords>
  <dc:description>www.1ppt.com</dc:description>
  <cp:lastModifiedBy>石头</cp:lastModifiedBy>
  <cp:revision>175</cp:revision>
  <dcterms:created xsi:type="dcterms:W3CDTF">2019-06-19T02:08:00Z</dcterms:created>
  <dcterms:modified xsi:type="dcterms:W3CDTF">2023-08-07T05:45:43Z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34C1C456CA2A460BBCE0F7A4E605A54B_12</vt:lpwstr>
  </property>
  <property fmtid="{D5CDD505-2E9C-101B-9397-08002B2CF9AE}" pid="3" name="KSOProductBuildVer">
    <vt:lpwstr>2052-12.1.0.15120</vt:lpwstr>
  </property>
</Properties>
</file>